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4" r:id="rId3"/>
    <p:sldId id="263" r:id="rId4"/>
    <p:sldId id="268" r:id="rId5"/>
    <p:sldId id="256" r:id="rId6"/>
    <p:sldId id="257" r:id="rId7"/>
    <p:sldId id="266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1A8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-11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AC1A2-547F-42F1-A435-B3FE1858F00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B2E7E9C-3975-4E76-9043-F7F0B18F5799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המתנדב\ת סוגר את החודש באפליקציה או באתר</a:t>
          </a:r>
          <a:endParaRPr lang="he-IL" dirty="0"/>
        </a:p>
      </dgm:t>
    </dgm:pt>
    <dgm:pt modelId="{C6559945-226D-4446-9DC1-322158A0B6D7}" type="parTrans" cxnId="{615FF413-165A-4F22-8FF6-1688DAFB0069}">
      <dgm:prSet/>
      <dgm:spPr/>
      <dgm:t>
        <a:bodyPr/>
        <a:lstStyle/>
        <a:p>
          <a:pPr rtl="1"/>
          <a:endParaRPr lang="he-IL"/>
        </a:p>
      </dgm:t>
    </dgm:pt>
    <dgm:pt modelId="{D4A0F090-4309-4664-B351-93AB07481F84}" type="sibTrans" cxnId="{615FF413-165A-4F22-8FF6-1688DAFB0069}">
      <dgm:prSet/>
      <dgm:spPr/>
      <dgm:t>
        <a:bodyPr/>
        <a:lstStyle/>
        <a:p>
          <a:pPr rtl="1"/>
          <a:endParaRPr lang="he-IL"/>
        </a:p>
      </dgm:t>
    </dgm:pt>
    <dgm:pt modelId="{09153BA7-29CE-4311-8C51-72FCA05FE194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מקבל מייל עם לינק</a:t>
          </a:r>
          <a:endParaRPr lang="he-IL" dirty="0"/>
        </a:p>
      </dgm:t>
    </dgm:pt>
    <dgm:pt modelId="{66252EBC-24F0-4DB6-817A-E294E7AACD81}" type="parTrans" cxnId="{26A64812-67B2-4DC5-90FA-B22A39AC96F4}">
      <dgm:prSet/>
      <dgm:spPr/>
      <dgm:t>
        <a:bodyPr/>
        <a:lstStyle/>
        <a:p>
          <a:pPr rtl="1"/>
          <a:endParaRPr lang="he-IL"/>
        </a:p>
      </dgm:t>
    </dgm:pt>
    <dgm:pt modelId="{15D4EA3F-3DA7-4538-BE80-F8916DF1694F}" type="sibTrans" cxnId="{26A64812-67B2-4DC5-90FA-B22A39AC96F4}">
      <dgm:prSet/>
      <dgm:spPr/>
      <dgm:t>
        <a:bodyPr/>
        <a:lstStyle/>
        <a:p>
          <a:pPr rtl="1"/>
          <a:endParaRPr lang="he-IL"/>
        </a:p>
      </dgm:t>
    </dgm:pt>
    <dgm:pt modelId="{E6B8902D-824E-4C37-BE7D-7E5E22E1BC04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נכנס ללינק וצופה בדוח</a:t>
          </a:r>
          <a:endParaRPr lang="he-IL" dirty="0"/>
        </a:p>
      </dgm:t>
    </dgm:pt>
    <dgm:pt modelId="{D678C6F8-9F15-479A-B020-21AFE984D96F}" type="parTrans" cxnId="{C905B196-6279-4723-8FD1-AF4DFCB9E400}">
      <dgm:prSet/>
      <dgm:spPr/>
      <dgm:t>
        <a:bodyPr/>
        <a:lstStyle/>
        <a:p>
          <a:pPr rtl="1"/>
          <a:endParaRPr lang="he-IL"/>
        </a:p>
      </dgm:t>
    </dgm:pt>
    <dgm:pt modelId="{5636B5EE-343B-4E2F-A813-69AE7F4EE491}" type="sibTrans" cxnId="{C905B196-6279-4723-8FD1-AF4DFCB9E400}">
      <dgm:prSet/>
      <dgm:spPr/>
      <dgm:t>
        <a:bodyPr/>
        <a:lstStyle/>
        <a:p>
          <a:pPr rtl="1"/>
          <a:endParaRPr lang="he-IL"/>
        </a:p>
      </dgm:t>
    </dgm:pt>
    <dgm:pt modelId="{99EA080E-1C2F-4E8E-AC08-42DEB59A7466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מאשר או דוחה בלחיצת כפתור </a:t>
          </a:r>
          <a:endParaRPr lang="he-IL" dirty="0"/>
        </a:p>
      </dgm:t>
    </dgm:pt>
    <dgm:pt modelId="{8385FB6A-110E-495F-9FB1-EB13C63E2689}" type="parTrans" cxnId="{5D568055-6DD4-4458-8067-EFCE1E18A8AE}">
      <dgm:prSet/>
      <dgm:spPr/>
      <dgm:t>
        <a:bodyPr/>
        <a:lstStyle/>
        <a:p>
          <a:pPr rtl="1"/>
          <a:endParaRPr lang="he-IL"/>
        </a:p>
      </dgm:t>
    </dgm:pt>
    <dgm:pt modelId="{C82CAD8F-1630-4829-A98D-D7EC42DDB61E}" type="sibTrans" cxnId="{5D568055-6DD4-4458-8067-EFCE1E18A8AE}">
      <dgm:prSet/>
      <dgm:spPr/>
      <dgm:t>
        <a:bodyPr/>
        <a:lstStyle/>
        <a:p>
          <a:pPr rtl="1"/>
          <a:endParaRPr lang="he-IL"/>
        </a:p>
      </dgm:t>
    </dgm:pt>
    <dgm:pt modelId="{1A07853A-95C1-41AB-8ECD-B5F4F08075A2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האישור הדיגיטלי מתעדכן אוטומטי באתר</a:t>
          </a:r>
          <a:endParaRPr lang="he-IL" dirty="0"/>
        </a:p>
      </dgm:t>
    </dgm:pt>
    <dgm:pt modelId="{379C0076-34A4-4C72-9E9D-ED24D1970C69}" type="parTrans" cxnId="{247F5599-FF74-460C-AD91-3CCFE6ECB408}">
      <dgm:prSet/>
      <dgm:spPr/>
      <dgm:t>
        <a:bodyPr/>
        <a:lstStyle/>
        <a:p>
          <a:pPr rtl="1"/>
          <a:endParaRPr lang="he-IL"/>
        </a:p>
      </dgm:t>
    </dgm:pt>
    <dgm:pt modelId="{5CBF74D3-5966-49D2-9D2A-56B6009B77AE}" type="sibTrans" cxnId="{247F5599-FF74-460C-AD91-3CCFE6ECB408}">
      <dgm:prSet/>
      <dgm:spPr/>
      <dgm:t>
        <a:bodyPr/>
        <a:lstStyle/>
        <a:p>
          <a:pPr rtl="1"/>
          <a:endParaRPr lang="he-IL"/>
        </a:p>
      </dgm:t>
    </dgm:pt>
    <dgm:pt modelId="{4FF66801-980D-4EB6-BDD3-389C1E158D85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המתנדב מקבל הודעה על אישור או דחיית הדוח</a:t>
          </a:r>
          <a:endParaRPr lang="he-IL" dirty="0"/>
        </a:p>
      </dgm:t>
    </dgm:pt>
    <dgm:pt modelId="{A5740860-4CBD-4BF8-977E-5B3E056856BC}" type="parTrans" cxnId="{D74062F3-6076-4D8F-9C14-A3B1473D05B4}">
      <dgm:prSet/>
      <dgm:spPr/>
      <dgm:t>
        <a:bodyPr/>
        <a:lstStyle/>
        <a:p>
          <a:pPr rtl="1"/>
          <a:endParaRPr lang="he-IL"/>
        </a:p>
      </dgm:t>
    </dgm:pt>
    <dgm:pt modelId="{B4AE458B-1D9F-45DD-BFA2-DCA791320D38}" type="sibTrans" cxnId="{D74062F3-6076-4D8F-9C14-A3B1473D05B4}">
      <dgm:prSet/>
      <dgm:spPr/>
      <dgm:t>
        <a:bodyPr/>
        <a:lstStyle/>
        <a:p>
          <a:pPr rtl="1"/>
          <a:endParaRPr lang="he-IL"/>
        </a:p>
      </dgm:t>
    </dgm:pt>
    <dgm:pt modelId="{0668DD3F-2DCB-4F72-920B-90418B4AC08A}">
      <dgm:prSet phldrT="[טקסט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הרכזת רואה את כל נתוני האישורים במסך מרכז ומאשרת בהתאם</a:t>
          </a:r>
          <a:endParaRPr lang="he-IL" dirty="0"/>
        </a:p>
      </dgm:t>
    </dgm:pt>
    <dgm:pt modelId="{B6373E14-335C-411C-BE35-7CF728D26040}" type="parTrans" cxnId="{03187861-53A7-47B5-BABE-D8ECB1335661}">
      <dgm:prSet/>
      <dgm:spPr/>
      <dgm:t>
        <a:bodyPr/>
        <a:lstStyle/>
        <a:p>
          <a:pPr rtl="1"/>
          <a:endParaRPr lang="he-IL"/>
        </a:p>
      </dgm:t>
    </dgm:pt>
    <dgm:pt modelId="{01A35056-B431-46A5-8D8A-B449CAAA0711}" type="sibTrans" cxnId="{03187861-53A7-47B5-BABE-D8ECB1335661}">
      <dgm:prSet/>
      <dgm:spPr/>
      <dgm:t>
        <a:bodyPr/>
        <a:lstStyle/>
        <a:p>
          <a:pPr rtl="1"/>
          <a:endParaRPr lang="he-IL"/>
        </a:p>
      </dgm:t>
    </dgm:pt>
    <dgm:pt modelId="{7025BEC6-DEC6-4E5E-9D00-B9D9FB99536A}" type="pres">
      <dgm:prSet presAssocID="{2E7AC1A2-547F-42F1-A435-B3FE1858F006}" presName="CompostProcess" presStyleCnt="0">
        <dgm:presLayoutVars>
          <dgm:dir val="rev"/>
          <dgm:resizeHandles val="exact"/>
        </dgm:presLayoutVars>
      </dgm:prSet>
      <dgm:spPr/>
    </dgm:pt>
    <dgm:pt modelId="{A6D89197-2D34-43B3-A5A5-3CDF3BC429EF}" type="pres">
      <dgm:prSet presAssocID="{2E7AC1A2-547F-42F1-A435-B3FE1858F006}" presName="arrow" presStyleLbl="bgShp" presStyleIdx="0" presStyleCnt="1" custScaleX="117647" custLinFactNeighborX="0"/>
      <dgm:spPr/>
    </dgm:pt>
    <dgm:pt modelId="{786CC4CB-19A7-40EE-9627-F477702AFD36}" type="pres">
      <dgm:prSet presAssocID="{2E7AC1A2-547F-42F1-A435-B3FE1858F006}" presName="linearProcess" presStyleCnt="0"/>
      <dgm:spPr/>
    </dgm:pt>
    <dgm:pt modelId="{9065E004-7527-4D8B-8559-9ECFB1C63B86}" type="pres">
      <dgm:prSet presAssocID="{FB2E7E9C-3975-4E76-9043-F7F0B18F5799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0A4ACE-2529-492D-B4EB-AEDC783D78A1}" type="pres">
      <dgm:prSet presAssocID="{D4A0F090-4309-4664-B351-93AB07481F84}" presName="sibTrans" presStyleCnt="0"/>
      <dgm:spPr/>
    </dgm:pt>
    <dgm:pt modelId="{19D75410-7B32-4FA1-9B3E-3F6CBFB27041}" type="pres">
      <dgm:prSet presAssocID="{09153BA7-29CE-4311-8C51-72FCA05FE19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CBE46C-8505-459D-AC8C-8F5528516852}" type="pres">
      <dgm:prSet presAssocID="{15D4EA3F-3DA7-4538-BE80-F8916DF1694F}" presName="sibTrans" presStyleCnt="0"/>
      <dgm:spPr/>
    </dgm:pt>
    <dgm:pt modelId="{D96A8FAA-773D-4D21-B8A9-7CB0E5F2C770}" type="pres">
      <dgm:prSet presAssocID="{E6B8902D-824E-4C37-BE7D-7E5E22E1BC04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A615B3-D314-40CD-9608-6DADBB22E242}" type="pres">
      <dgm:prSet presAssocID="{5636B5EE-343B-4E2F-A813-69AE7F4EE491}" presName="sibTrans" presStyleCnt="0"/>
      <dgm:spPr/>
    </dgm:pt>
    <dgm:pt modelId="{5A53E86A-642A-49A6-B2B4-9B33298534F5}" type="pres">
      <dgm:prSet presAssocID="{99EA080E-1C2F-4E8E-AC08-42DEB59A7466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26E634-A863-4ABE-8E88-765D70D38C17}" type="pres">
      <dgm:prSet presAssocID="{C82CAD8F-1630-4829-A98D-D7EC42DDB61E}" presName="sibTrans" presStyleCnt="0"/>
      <dgm:spPr/>
    </dgm:pt>
    <dgm:pt modelId="{47987F93-AF0F-4FE1-9A54-9AEB3A61319A}" type="pres">
      <dgm:prSet presAssocID="{1A07853A-95C1-41AB-8ECD-B5F4F08075A2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739CA3-72D1-4191-8978-36B286600BBA}" type="pres">
      <dgm:prSet presAssocID="{5CBF74D3-5966-49D2-9D2A-56B6009B77AE}" presName="sibTrans" presStyleCnt="0"/>
      <dgm:spPr/>
    </dgm:pt>
    <dgm:pt modelId="{84A5CDBA-AC26-49CE-915B-7F2FAD803C9D}" type="pres">
      <dgm:prSet presAssocID="{4FF66801-980D-4EB6-BDD3-389C1E158D85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A24BAA-842F-41E6-A94D-F9CA88AA39AA}" type="pres">
      <dgm:prSet presAssocID="{B4AE458B-1D9F-45DD-BFA2-DCA791320D38}" presName="sibTrans" presStyleCnt="0"/>
      <dgm:spPr/>
    </dgm:pt>
    <dgm:pt modelId="{A76973C4-DE23-4BDF-AA2D-21C6AA2404C2}" type="pres">
      <dgm:prSet presAssocID="{0668DD3F-2DCB-4F72-920B-90418B4AC08A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74062F3-6076-4D8F-9C14-A3B1473D05B4}" srcId="{2E7AC1A2-547F-42F1-A435-B3FE1858F006}" destId="{4FF66801-980D-4EB6-BDD3-389C1E158D85}" srcOrd="5" destOrd="0" parTransId="{A5740860-4CBD-4BF8-977E-5B3E056856BC}" sibTransId="{B4AE458B-1D9F-45DD-BFA2-DCA791320D38}"/>
    <dgm:cxn modelId="{F267F4D6-E5F5-468C-9636-78B27911C805}" type="presOf" srcId="{4FF66801-980D-4EB6-BDD3-389C1E158D85}" destId="{84A5CDBA-AC26-49CE-915B-7F2FAD803C9D}" srcOrd="0" destOrd="0" presId="urn:microsoft.com/office/officeart/2005/8/layout/hProcess9"/>
    <dgm:cxn modelId="{7F960D96-896A-4582-A803-0FF12665434B}" type="presOf" srcId="{09153BA7-29CE-4311-8C51-72FCA05FE194}" destId="{19D75410-7B32-4FA1-9B3E-3F6CBFB27041}" srcOrd="0" destOrd="0" presId="urn:microsoft.com/office/officeart/2005/8/layout/hProcess9"/>
    <dgm:cxn modelId="{B5AF7D6B-91D8-4EE7-9590-AD6135B07316}" type="presOf" srcId="{E6B8902D-824E-4C37-BE7D-7E5E22E1BC04}" destId="{D96A8FAA-773D-4D21-B8A9-7CB0E5F2C770}" srcOrd="0" destOrd="0" presId="urn:microsoft.com/office/officeart/2005/8/layout/hProcess9"/>
    <dgm:cxn modelId="{075974F5-8F31-480C-BB6A-8A48D82CB3EC}" type="presOf" srcId="{0668DD3F-2DCB-4F72-920B-90418B4AC08A}" destId="{A76973C4-DE23-4BDF-AA2D-21C6AA2404C2}" srcOrd="0" destOrd="0" presId="urn:microsoft.com/office/officeart/2005/8/layout/hProcess9"/>
    <dgm:cxn modelId="{C905B196-6279-4723-8FD1-AF4DFCB9E400}" srcId="{2E7AC1A2-547F-42F1-A435-B3FE1858F006}" destId="{E6B8902D-824E-4C37-BE7D-7E5E22E1BC04}" srcOrd="2" destOrd="0" parTransId="{D678C6F8-9F15-479A-B020-21AFE984D96F}" sibTransId="{5636B5EE-343B-4E2F-A813-69AE7F4EE491}"/>
    <dgm:cxn modelId="{03187861-53A7-47B5-BABE-D8ECB1335661}" srcId="{2E7AC1A2-547F-42F1-A435-B3FE1858F006}" destId="{0668DD3F-2DCB-4F72-920B-90418B4AC08A}" srcOrd="6" destOrd="0" parTransId="{B6373E14-335C-411C-BE35-7CF728D26040}" sibTransId="{01A35056-B431-46A5-8D8A-B449CAAA0711}"/>
    <dgm:cxn modelId="{4B67EBCA-3A72-44E0-B9DC-B2045AABE9BD}" type="presOf" srcId="{2E7AC1A2-547F-42F1-A435-B3FE1858F006}" destId="{7025BEC6-DEC6-4E5E-9D00-B9D9FB99536A}" srcOrd="0" destOrd="0" presId="urn:microsoft.com/office/officeart/2005/8/layout/hProcess9"/>
    <dgm:cxn modelId="{7CF117B3-5264-40C0-801C-ED601DAB2AF2}" type="presOf" srcId="{FB2E7E9C-3975-4E76-9043-F7F0B18F5799}" destId="{9065E004-7527-4D8B-8559-9ECFB1C63B86}" srcOrd="0" destOrd="0" presId="urn:microsoft.com/office/officeart/2005/8/layout/hProcess9"/>
    <dgm:cxn modelId="{26A64812-67B2-4DC5-90FA-B22A39AC96F4}" srcId="{2E7AC1A2-547F-42F1-A435-B3FE1858F006}" destId="{09153BA7-29CE-4311-8C51-72FCA05FE194}" srcOrd="1" destOrd="0" parTransId="{66252EBC-24F0-4DB6-817A-E294E7AACD81}" sibTransId="{15D4EA3F-3DA7-4538-BE80-F8916DF1694F}"/>
    <dgm:cxn modelId="{43980501-FD71-49AE-816E-EE5DC4F842B1}" type="presOf" srcId="{1A07853A-95C1-41AB-8ECD-B5F4F08075A2}" destId="{47987F93-AF0F-4FE1-9A54-9AEB3A61319A}" srcOrd="0" destOrd="0" presId="urn:microsoft.com/office/officeart/2005/8/layout/hProcess9"/>
    <dgm:cxn modelId="{7D5795F9-FED6-40BD-9FAE-CA7DFCE21950}" type="presOf" srcId="{99EA080E-1C2F-4E8E-AC08-42DEB59A7466}" destId="{5A53E86A-642A-49A6-B2B4-9B33298534F5}" srcOrd="0" destOrd="0" presId="urn:microsoft.com/office/officeart/2005/8/layout/hProcess9"/>
    <dgm:cxn modelId="{5D568055-6DD4-4458-8067-EFCE1E18A8AE}" srcId="{2E7AC1A2-547F-42F1-A435-B3FE1858F006}" destId="{99EA080E-1C2F-4E8E-AC08-42DEB59A7466}" srcOrd="3" destOrd="0" parTransId="{8385FB6A-110E-495F-9FB1-EB13C63E2689}" sibTransId="{C82CAD8F-1630-4829-A98D-D7EC42DDB61E}"/>
    <dgm:cxn modelId="{247F5599-FF74-460C-AD91-3CCFE6ECB408}" srcId="{2E7AC1A2-547F-42F1-A435-B3FE1858F006}" destId="{1A07853A-95C1-41AB-8ECD-B5F4F08075A2}" srcOrd="4" destOrd="0" parTransId="{379C0076-34A4-4C72-9E9D-ED24D1970C69}" sibTransId="{5CBF74D3-5966-49D2-9D2A-56B6009B77AE}"/>
    <dgm:cxn modelId="{615FF413-165A-4F22-8FF6-1688DAFB0069}" srcId="{2E7AC1A2-547F-42F1-A435-B3FE1858F006}" destId="{FB2E7E9C-3975-4E76-9043-F7F0B18F5799}" srcOrd="0" destOrd="0" parTransId="{C6559945-226D-4446-9DC1-322158A0B6D7}" sibTransId="{D4A0F090-4309-4664-B351-93AB07481F84}"/>
    <dgm:cxn modelId="{383F5E14-6DDB-4940-A11A-FE38F9433066}" type="presParOf" srcId="{7025BEC6-DEC6-4E5E-9D00-B9D9FB99536A}" destId="{A6D89197-2D34-43B3-A5A5-3CDF3BC429EF}" srcOrd="0" destOrd="0" presId="urn:microsoft.com/office/officeart/2005/8/layout/hProcess9"/>
    <dgm:cxn modelId="{EF436598-1DA8-4FCD-8595-ADC3BAB65E70}" type="presParOf" srcId="{7025BEC6-DEC6-4E5E-9D00-B9D9FB99536A}" destId="{786CC4CB-19A7-40EE-9627-F477702AFD36}" srcOrd="1" destOrd="0" presId="urn:microsoft.com/office/officeart/2005/8/layout/hProcess9"/>
    <dgm:cxn modelId="{71A229AE-33EB-4D3E-A7DB-62A7CFBE279E}" type="presParOf" srcId="{786CC4CB-19A7-40EE-9627-F477702AFD36}" destId="{9065E004-7527-4D8B-8559-9ECFB1C63B86}" srcOrd="0" destOrd="0" presId="urn:microsoft.com/office/officeart/2005/8/layout/hProcess9"/>
    <dgm:cxn modelId="{BE6A1E64-FDC4-4F4B-9695-ABC54A2E1448}" type="presParOf" srcId="{786CC4CB-19A7-40EE-9627-F477702AFD36}" destId="{990A4ACE-2529-492D-B4EB-AEDC783D78A1}" srcOrd="1" destOrd="0" presId="urn:microsoft.com/office/officeart/2005/8/layout/hProcess9"/>
    <dgm:cxn modelId="{4525D395-E94F-4F77-AAEE-24186B2AE946}" type="presParOf" srcId="{786CC4CB-19A7-40EE-9627-F477702AFD36}" destId="{19D75410-7B32-4FA1-9B3E-3F6CBFB27041}" srcOrd="2" destOrd="0" presId="urn:microsoft.com/office/officeart/2005/8/layout/hProcess9"/>
    <dgm:cxn modelId="{9CA713D9-B852-4E96-9046-F252769BE4A0}" type="presParOf" srcId="{786CC4CB-19A7-40EE-9627-F477702AFD36}" destId="{46CBE46C-8505-459D-AC8C-8F5528516852}" srcOrd="3" destOrd="0" presId="urn:microsoft.com/office/officeart/2005/8/layout/hProcess9"/>
    <dgm:cxn modelId="{2AE87158-2E83-44B1-A936-8B7CD140DD39}" type="presParOf" srcId="{786CC4CB-19A7-40EE-9627-F477702AFD36}" destId="{D96A8FAA-773D-4D21-B8A9-7CB0E5F2C770}" srcOrd="4" destOrd="0" presId="urn:microsoft.com/office/officeart/2005/8/layout/hProcess9"/>
    <dgm:cxn modelId="{AA5BFD7B-CB1D-44D5-B54F-A0F5572516D2}" type="presParOf" srcId="{786CC4CB-19A7-40EE-9627-F477702AFD36}" destId="{58A615B3-D314-40CD-9608-6DADBB22E242}" srcOrd="5" destOrd="0" presId="urn:microsoft.com/office/officeart/2005/8/layout/hProcess9"/>
    <dgm:cxn modelId="{7F1FF1FA-6C05-4EE7-BDF6-C3E24184752C}" type="presParOf" srcId="{786CC4CB-19A7-40EE-9627-F477702AFD36}" destId="{5A53E86A-642A-49A6-B2B4-9B33298534F5}" srcOrd="6" destOrd="0" presId="urn:microsoft.com/office/officeart/2005/8/layout/hProcess9"/>
    <dgm:cxn modelId="{93CCCA33-0C9B-4EDE-8D0C-008A9361106A}" type="presParOf" srcId="{786CC4CB-19A7-40EE-9627-F477702AFD36}" destId="{4F26E634-A863-4ABE-8E88-765D70D38C17}" srcOrd="7" destOrd="0" presId="urn:microsoft.com/office/officeart/2005/8/layout/hProcess9"/>
    <dgm:cxn modelId="{DA0B60A7-A2DE-497F-A5CC-8A8C1FA3A2A9}" type="presParOf" srcId="{786CC4CB-19A7-40EE-9627-F477702AFD36}" destId="{47987F93-AF0F-4FE1-9A54-9AEB3A61319A}" srcOrd="8" destOrd="0" presId="urn:microsoft.com/office/officeart/2005/8/layout/hProcess9"/>
    <dgm:cxn modelId="{1A2B7A4D-8DF9-42FA-BA8F-CB03621CFB8E}" type="presParOf" srcId="{786CC4CB-19A7-40EE-9627-F477702AFD36}" destId="{C1739CA3-72D1-4191-8978-36B286600BBA}" srcOrd="9" destOrd="0" presId="urn:microsoft.com/office/officeart/2005/8/layout/hProcess9"/>
    <dgm:cxn modelId="{588B6C86-D1D3-4850-9816-455810E3CD55}" type="presParOf" srcId="{786CC4CB-19A7-40EE-9627-F477702AFD36}" destId="{84A5CDBA-AC26-49CE-915B-7F2FAD803C9D}" srcOrd="10" destOrd="0" presId="urn:microsoft.com/office/officeart/2005/8/layout/hProcess9"/>
    <dgm:cxn modelId="{6F9C6513-55D9-48EC-A28C-932A55D68E01}" type="presParOf" srcId="{786CC4CB-19A7-40EE-9627-F477702AFD36}" destId="{84A24BAA-842F-41E6-A94D-F9CA88AA39AA}" srcOrd="11" destOrd="0" presId="urn:microsoft.com/office/officeart/2005/8/layout/hProcess9"/>
    <dgm:cxn modelId="{00990108-D561-4692-BB63-6F31071CD16C}" type="presParOf" srcId="{786CC4CB-19A7-40EE-9627-F477702AFD36}" destId="{A76973C4-DE23-4BDF-AA2D-21C6AA2404C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9197-2D34-43B3-A5A5-3CDF3BC429EF}">
      <dsp:nvSpPr>
        <dsp:cNvPr id="0" name=""/>
        <dsp:cNvSpPr/>
      </dsp:nvSpPr>
      <dsp:spPr>
        <a:xfrm>
          <a:off x="2" y="0"/>
          <a:ext cx="10978729" cy="5457182"/>
        </a:xfrm>
        <a:prstGeom prst="lef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5E004-7527-4D8B-8559-9ECFB1C63B86}">
      <dsp:nvSpPr>
        <dsp:cNvPr id="0" name=""/>
        <dsp:cNvSpPr/>
      </dsp:nvSpPr>
      <dsp:spPr>
        <a:xfrm>
          <a:off x="9474117" y="1637154"/>
          <a:ext cx="1503679" cy="21828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המתנדב\ת סוגר את החודש באפליקציה או באתר</a:t>
          </a:r>
          <a:endParaRPr lang="he-IL" sz="1800" kern="1200" dirty="0"/>
        </a:p>
      </dsp:txBody>
      <dsp:txXfrm>
        <a:off x="9547521" y="1710558"/>
        <a:ext cx="1356871" cy="2036064"/>
      </dsp:txXfrm>
    </dsp:sp>
    <dsp:sp modelId="{19D75410-7B32-4FA1-9B3E-3F6CBFB27041}">
      <dsp:nvSpPr>
        <dsp:cNvPr id="0" name=""/>
        <dsp:cNvSpPr/>
      </dsp:nvSpPr>
      <dsp:spPr>
        <a:xfrm>
          <a:off x="7895254" y="1637154"/>
          <a:ext cx="1503679" cy="218287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מקבל מייל עם לינק</a:t>
          </a:r>
          <a:endParaRPr lang="he-IL" sz="1800" kern="1200" dirty="0"/>
        </a:p>
      </dsp:txBody>
      <dsp:txXfrm>
        <a:off x="7968658" y="1710558"/>
        <a:ext cx="1356871" cy="2036064"/>
      </dsp:txXfrm>
    </dsp:sp>
    <dsp:sp modelId="{D96A8FAA-773D-4D21-B8A9-7CB0E5F2C770}">
      <dsp:nvSpPr>
        <dsp:cNvPr id="0" name=""/>
        <dsp:cNvSpPr/>
      </dsp:nvSpPr>
      <dsp:spPr>
        <a:xfrm>
          <a:off x="6316391" y="1637154"/>
          <a:ext cx="1503679" cy="218287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נכנס ללינק וצופה בדוח</a:t>
          </a:r>
          <a:endParaRPr lang="he-IL" sz="1800" kern="1200" dirty="0"/>
        </a:p>
      </dsp:txBody>
      <dsp:txXfrm>
        <a:off x="6389795" y="1710558"/>
        <a:ext cx="1356871" cy="2036064"/>
      </dsp:txXfrm>
    </dsp:sp>
    <dsp:sp modelId="{5A53E86A-642A-49A6-B2B4-9B33298534F5}">
      <dsp:nvSpPr>
        <dsp:cNvPr id="0" name=""/>
        <dsp:cNvSpPr/>
      </dsp:nvSpPr>
      <dsp:spPr>
        <a:xfrm>
          <a:off x="4737527" y="1637154"/>
          <a:ext cx="1503679" cy="218287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המעסיק מאשר או דוחה בלחיצת כפתור </a:t>
          </a:r>
          <a:endParaRPr lang="he-IL" sz="1800" kern="1200" dirty="0"/>
        </a:p>
      </dsp:txBody>
      <dsp:txXfrm>
        <a:off x="4810931" y="1710558"/>
        <a:ext cx="1356871" cy="2036064"/>
      </dsp:txXfrm>
    </dsp:sp>
    <dsp:sp modelId="{47987F93-AF0F-4FE1-9A54-9AEB3A61319A}">
      <dsp:nvSpPr>
        <dsp:cNvPr id="0" name=""/>
        <dsp:cNvSpPr/>
      </dsp:nvSpPr>
      <dsp:spPr>
        <a:xfrm>
          <a:off x="3158664" y="1637154"/>
          <a:ext cx="1503679" cy="218287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האישור הדיגיטלי מתעדכן אוטומטי באתר</a:t>
          </a:r>
          <a:endParaRPr lang="he-IL" sz="1800" kern="1200" dirty="0"/>
        </a:p>
      </dsp:txBody>
      <dsp:txXfrm>
        <a:off x="3232068" y="1710558"/>
        <a:ext cx="1356871" cy="2036064"/>
      </dsp:txXfrm>
    </dsp:sp>
    <dsp:sp modelId="{84A5CDBA-AC26-49CE-915B-7F2FAD803C9D}">
      <dsp:nvSpPr>
        <dsp:cNvPr id="0" name=""/>
        <dsp:cNvSpPr/>
      </dsp:nvSpPr>
      <dsp:spPr>
        <a:xfrm>
          <a:off x="1579801" y="1637154"/>
          <a:ext cx="1503679" cy="218287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המתנדב מקבל הודעה על אישור או דחיית הדוח</a:t>
          </a:r>
          <a:endParaRPr lang="he-IL" sz="1800" kern="1200" dirty="0"/>
        </a:p>
      </dsp:txBody>
      <dsp:txXfrm>
        <a:off x="1653205" y="1710558"/>
        <a:ext cx="1356871" cy="2036064"/>
      </dsp:txXfrm>
    </dsp:sp>
    <dsp:sp modelId="{A76973C4-DE23-4BDF-AA2D-21C6AA2404C2}">
      <dsp:nvSpPr>
        <dsp:cNvPr id="0" name=""/>
        <dsp:cNvSpPr/>
      </dsp:nvSpPr>
      <dsp:spPr>
        <a:xfrm>
          <a:off x="938" y="1637154"/>
          <a:ext cx="1503679" cy="218287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הרכזת רואה את כל נתוני האישורים במסך מרכז ומאשרת בהתאם</a:t>
          </a:r>
          <a:endParaRPr lang="he-IL" sz="1800" kern="1200" dirty="0"/>
        </a:p>
      </dsp:txBody>
      <dsp:txXfrm>
        <a:off x="74342" y="1710558"/>
        <a:ext cx="1356871" cy="203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A4E7FF1-57FD-4945-8063-2923FF75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46E6F035-3E83-4F37-82D7-604E10316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F37F4A7-2A43-4151-AF5A-9DAE0AB0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DCAC84B-F638-4444-814D-71FDE4EF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0F8E424-0AB6-482D-9956-A912B515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631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9F50B75-D3C1-48CE-BEBD-7585FFD4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F48E7FC8-013A-4415-9F67-7971D61EB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A106E9E-DEA8-40C9-B8B0-B0E0BB3A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54DFC4D-ED66-4DDC-AB98-81845BCC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E58BE73-84DB-41F7-B5A8-F51EBDC2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6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8A22C3B6-9B84-40DC-9378-58EA14B94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2C9403B1-B540-4B2A-858A-3057FE5B2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FE973EE-DA9F-4CA6-A884-A3DD107D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5466151-DF48-447D-BCBC-A44C5211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EEEA694-F7F1-4E0F-B63B-339E8B2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35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E93DE16-F6E8-449D-9D01-59B6A4EA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B1140F6-9923-4880-A850-9D6F4C1E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93277DF-B5C9-4647-910A-BAE00905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D187212-3079-4BDE-B2F8-6A8A1D1C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603F93F-C408-4F56-980D-002C6122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66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512317F-B9B4-4B0F-94B4-ACC97DF8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49422EBF-37A5-450D-B937-8B1ABB21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711F2FB-A15C-4BAD-9D66-5089FFAE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AC2B334-2794-47F2-A22E-CE57805A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2E568CF-3658-4E8B-B837-57EA7E71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25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095B863-EB50-492F-A387-8B5A2A9D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AB3F66B-5905-454D-AB3A-0C18F72C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B33DBDFC-8369-4270-92ED-E5CA06B97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80B0EA7B-CB83-4BEA-8655-F003B518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FD7DC15F-4FD3-4FA6-8498-5E011D43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2C4096A-52ED-4EC2-A430-B2FD88D4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15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40F6001-607A-4715-83FD-A75B8793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06BEAB5-743B-49AD-8D9F-CC2404D09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D137A39D-7013-44D1-B820-7FA921F3B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CC746409-5ECE-417C-8ADB-E59A3DAA8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75993DAE-AC86-4CE8-B1BF-22542AF64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75DAE0FA-29CC-4A7D-8749-1FDD14ED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8C0AEF8D-5828-40AC-B313-B3CF6F2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E1D374E3-B28F-4A00-8914-CC85644B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9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000B496-7547-4677-969F-26CC7327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DC2C89E5-DD47-497F-8C28-1A72CDA2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D989E7B2-E542-4E5C-A1F1-E6F49C4F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84F64C52-EDDD-4C30-A7B9-3D1DBDA3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2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2F9B44E-8600-4DA4-A126-B731D95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DB0A64D5-12D8-4F7E-B563-53010685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1145A479-DB1C-4B60-BA57-E7F76628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8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AB63F17-AA0E-433B-B70D-B3393CC0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B44455D-22AF-4C4E-90A0-E58ABF95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B73E2F15-B7E8-406C-9829-9691DF66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E037D0DD-386E-4CC2-9CC8-B8074E5E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54CAEFBF-753F-48B4-A3F4-09A0172E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C933AEEC-A30E-4C3B-A11F-A39F3CB4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7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4EB46C0-334F-4F51-A44B-EC25DEF8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E741030F-CBF9-4336-9B91-EAC53ABF7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C7E338F-977E-4B96-93B6-D4FDB0F14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A3C7CF8D-7DC8-479C-ACF7-5A1C21EF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86243B63-40DF-45F0-B826-90E55187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4B7E3FA-DEFA-452F-9AE6-4EAFA41F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6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3AABE5E7-6BC6-4AA5-927E-D53094A4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A10F5D77-CACF-4C63-9A90-62229393D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73A46B8-6937-4393-9B78-9865FCDFC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5AF8-772F-4D13-AE1B-1C5517585926}" type="datetimeFigureOut">
              <a:rPr lang="he-IL" smtClean="0"/>
              <a:t>י"ג/תמוז/תש"פ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59853BC-C431-417D-9DCE-7E5CD064E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93D4F36-C920-4B28-A926-2BFCC56A8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A9DF-59D3-4F93-84FF-7622AE1415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7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0AB1CDF0-0037-40C5-A68F-97148EECCFAC}"/>
              </a:ext>
            </a:extLst>
          </p:cNvPr>
          <p:cNvSpPr/>
          <p:nvPr/>
        </p:nvSpPr>
        <p:spPr>
          <a:xfrm>
            <a:off x="5681836" y="1725044"/>
            <a:ext cx="4434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Clock2go</a:t>
            </a:r>
            <a:endParaRPr kumimoji="0" lang="he-I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xmlns="" id="{B29296BF-6D4F-4E06-82E7-241AC5264997}"/>
              </a:ext>
            </a:extLst>
          </p:cNvPr>
          <p:cNvSpPr/>
          <p:nvPr/>
        </p:nvSpPr>
        <p:spPr>
          <a:xfrm>
            <a:off x="8847481" y="1571156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 ב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19B2090-0089-4A6A-8972-BFD5D96AC745}"/>
              </a:ext>
            </a:extLst>
          </p:cNvPr>
          <p:cNvSpPr/>
          <p:nvPr/>
        </p:nvSpPr>
        <p:spPr>
          <a:xfrm>
            <a:off x="2415946" y="2777096"/>
            <a:ext cx="7879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אישור דוח חודשי למתנדב\ת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xmlns="" id="{2BB656FC-9A0C-4D04-925C-CE7FF83C5B35}"/>
              </a:ext>
            </a:extLst>
          </p:cNvPr>
          <p:cNvSpPr/>
          <p:nvPr/>
        </p:nvSpPr>
        <p:spPr>
          <a:xfrm>
            <a:off x="2415946" y="3337604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בחתימה דיגיטלית!</a:t>
            </a:r>
          </a:p>
        </p:txBody>
      </p:sp>
    </p:spTree>
    <p:extLst>
      <p:ext uri="{BB962C8B-B14F-4D97-AF65-F5344CB8AC3E}">
        <p14:creationId xmlns:p14="http://schemas.microsoft.com/office/powerpoint/2010/main" val="153759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0AB1CDF0-0037-40C5-A68F-97148EECCFAC}"/>
              </a:ext>
            </a:extLst>
          </p:cNvPr>
          <p:cNvSpPr/>
          <p:nvPr/>
        </p:nvSpPr>
        <p:spPr>
          <a:xfrm>
            <a:off x="5003766" y="1725044"/>
            <a:ext cx="5112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בהצלחה!!!</a:t>
            </a:r>
            <a:endParaRPr kumimoji="0" lang="he-I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19B2090-0089-4A6A-8972-BFD5D96AC745}"/>
              </a:ext>
            </a:extLst>
          </p:cNvPr>
          <p:cNvSpPr/>
          <p:nvPr/>
        </p:nvSpPr>
        <p:spPr>
          <a:xfrm>
            <a:off x="2415946" y="2777096"/>
            <a:ext cx="7879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אישור דוח חודשי למתנדב\ת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xmlns="" id="{2BB656FC-9A0C-4D04-925C-CE7FF83C5B35}"/>
              </a:ext>
            </a:extLst>
          </p:cNvPr>
          <p:cNvSpPr/>
          <p:nvPr/>
        </p:nvSpPr>
        <p:spPr>
          <a:xfrm>
            <a:off x="2415946" y="3337604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בחתימה דיגיטלית!</a:t>
            </a:r>
          </a:p>
        </p:txBody>
      </p:sp>
    </p:spTree>
    <p:extLst>
      <p:ext uri="{BB962C8B-B14F-4D97-AF65-F5344CB8AC3E}">
        <p14:creationId xmlns:p14="http://schemas.microsoft.com/office/powerpoint/2010/main" val="384813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דיאגרמה 14">
            <a:extLst>
              <a:ext uri="{FF2B5EF4-FFF2-40B4-BE49-F238E27FC236}">
                <a16:creationId xmlns:a16="http://schemas.microsoft.com/office/drawing/2014/main" xmlns="" id="{FBBC47BE-83B4-485D-B349-5B2B99677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74549"/>
              </p:ext>
            </p:extLst>
          </p:nvPr>
        </p:nvGraphicFramePr>
        <p:xfrm>
          <a:off x="521109" y="904569"/>
          <a:ext cx="10978735" cy="545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24">
            <a:extLst>
              <a:ext uri="{FF2B5EF4-FFF2-40B4-BE49-F238E27FC236}">
                <a16:creationId xmlns:a16="http://schemas.microsoft.com/office/drawing/2014/main" xmlns="" id="{051FA65F-DB36-492F-93AB-90454ECB492B}"/>
              </a:ext>
            </a:extLst>
          </p:cNvPr>
          <p:cNvSpPr/>
          <p:nvPr/>
        </p:nvSpPr>
        <p:spPr>
          <a:xfrm>
            <a:off x="5872227" y="1384273"/>
            <a:ext cx="5203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חדש בתהליך?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135D428C-2E5D-4EFF-AFB6-9AB0E5B1CAC2}"/>
              </a:ext>
            </a:extLst>
          </p:cNvPr>
          <p:cNvSpPr/>
          <p:nvPr/>
        </p:nvSpPr>
        <p:spPr>
          <a:xfrm>
            <a:off x="3249407" y="4994959"/>
            <a:ext cx="834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מהיום לא נדרש להדפיס את הדוח ,להחתים פיזית ולהעלות באתר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xmlns="" id="{FB5D8BA2-7AC4-4981-BB8D-91D13ECF720D}"/>
              </a:ext>
            </a:extLst>
          </p:cNvPr>
          <p:cNvSpPr/>
          <p:nvPr/>
        </p:nvSpPr>
        <p:spPr>
          <a:xfrm>
            <a:off x="7347214" y="5327110"/>
            <a:ext cx="420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אך האפשרות עדיין ניתנת במידה ונדרש</a:t>
            </a:r>
            <a:endParaRPr kumimoji="0" lang="he-IL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2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A900654F-5402-4124-A199-2DBDAC254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9" t="24512" r="7197" b="9360"/>
          <a:stretch/>
        </p:blipFill>
        <p:spPr>
          <a:xfrm>
            <a:off x="0" y="1329658"/>
            <a:ext cx="9124227" cy="419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ED04D3FD-871A-42BC-BA1B-07553B402D2B}"/>
              </a:ext>
            </a:extLst>
          </p:cNvPr>
          <p:cNvSpPr/>
          <p:nvPr/>
        </p:nvSpPr>
        <p:spPr>
          <a:xfrm>
            <a:off x="4203329" y="126336"/>
            <a:ext cx="771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לאחר סגירת חודש על ידי המתנדב\ת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ABA46F48-C12B-4D7B-838C-052D9A5F06FB}"/>
              </a:ext>
            </a:extLst>
          </p:cNvPr>
          <p:cNvSpPr/>
          <p:nvPr/>
        </p:nvSpPr>
        <p:spPr>
          <a:xfrm>
            <a:off x="5310933" y="613221"/>
            <a:ext cx="6522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יקבל המעסיק מייל אוטומטי זה: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6901BC75-B585-4E03-9B37-13D811AA5E8F}"/>
              </a:ext>
            </a:extLst>
          </p:cNvPr>
          <p:cNvSpPr/>
          <p:nvPr/>
        </p:nvSpPr>
        <p:spPr>
          <a:xfrm>
            <a:off x="3382297" y="5562114"/>
            <a:ext cx="8622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פרטי המעסיק מעודכנים אוטומטית במערכת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xmlns="" id="{C1562D29-F3EF-4C6F-8F7B-495FA04F73FF}"/>
              </a:ext>
            </a:extLst>
          </p:cNvPr>
          <p:cNvSpPr/>
          <p:nvPr/>
        </p:nvSpPr>
        <p:spPr>
          <a:xfrm>
            <a:off x="1464810" y="6075502"/>
            <a:ext cx="10183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במידה ומתנדבת תחליף את המייל עבור מחליף של המעסיק – המייל יישלח אליו ולא אל המעסיק הקבוע</a:t>
            </a:r>
            <a:endParaRPr kumimoji="0" lang="he-IL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BCF402D1-ED63-4AA8-8F27-6D0303460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6631" r="14516" b="7527"/>
          <a:stretch/>
        </p:blipFill>
        <p:spPr>
          <a:xfrm>
            <a:off x="1" y="1140542"/>
            <a:ext cx="9301315" cy="4641882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0CA959F5-422A-48DB-A964-2B78C7519F8A}"/>
              </a:ext>
            </a:extLst>
          </p:cNvPr>
          <p:cNvSpPr/>
          <p:nvPr/>
        </p:nvSpPr>
        <p:spPr>
          <a:xfrm>
            <a:off x="1433927" y="406744"/>
            <a:ext cx="1075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המעסיק יילחץ על הלינק ויקבל קוד ב</a:t>
            </a: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לכניסה מאובטחת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CC2825C-015D-4495-B846-FD245756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5090"/>
          <a:stretch/>
        </p:blipFill>
        <p:spPr>
          <a:xfrm>
            <a:off x="0" y="1481341"/>
            <a:ext cx="9802761" cy="458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3D845C71-9DCC-456F-96D2-2A2B9073D5E1}"/>
              </a:ext>
            </a:extLst>
          </p:cNvPr>
          <p:cNvSpPr/>
          <p:nvPr/>
        </p:nvSpPr>
        <p:spPr>
          <a:xfrm>
            <a:off x="1308893" y="116503"/>
            <a:ext cx="10883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המעסיק ייכנס ויראה את רשימת החודשים הממתינים לאישור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B2103551-3FA2-42F4-AB84-657289C258CE}"/>
              </a:ext>
            </a:extLst>
          </p:cNvPr>
          <p:cNvSpPr/>
          <p:nvPr/>
        </p:nvSpPr>
        <p:spPr>
          <a:xfrm>
            <a:off x="1926926" y="622219"/>
            <a:ext cx="10183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במידה ומאשר עבור כמה מתנדבים – כל המתנדבים יופיעו באותה רשימה</a:t>
            </a:r>
            <a:endParaRPr kumimoji="0" lang="he-IL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265BD03-C892-41D9-BEEF-4FFCE7B1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1" b="6523"/>
          <a:stretch/>
        </p:blipFill>
        <p:spPr>
          <a:xfrm>
            <a:off x="0" y="1481341"/>
            <a:ext cx="9802761" cy="4613129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3486E630-048E-453C-AB91-7F48E8E5F64F}"/>
              </a:ext>
            </a:extLst>
          </p:cNvPr>
          <p:cNvSpPr/>
          <p:nvPr/>
        </p:nvSpPr>
        <p:spPr>
          <a:xfrm>
            <a:off x="1435674" y="391865"/>
            <a:ext cx="10666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לחיצה על אייקון כחול, תפתח מצד שמאל את הדוח המפורט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xmlns="" id="{A4CD802B-C377-4326-9A10-90237E481443}"/>
              </a:ext>
            </a:extLst>
          </p:cNvPr>
          <p:cNvSpPr/>
          <p:nvPr/>
        </p:nvSpPr>
        <p:spPr>
          <a:xfrm rot="16200000">
            <a:off x="5319252" y="4269685"/>
            <a:ext cx="1740309" cy="7767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41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265BD03-C892-41D9-BEEF-4FFCE7B1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1" b="6523"/>
          <a:stretch/>
        </p:blipFill>
        <p:spPr>
          <a:xfrm>
            <a:off x="0" y="1481341"/>
            <a:ext cx="9802761" cy="4613129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3486E630-048E-453C-AB91-7F48E8E5F64F}"/>
              </a:ext>
            </a:extLst>
          </p:cNvPr>
          <p:cNvSpPr/>
          <p:nvPr/>
        </p:nvSpPr>
        <p:spPr>
          <a:xfrm>
            <a:off x="275185" y="501920"/>
            <a:ext cx="11965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לחיצה על אייקון ירוק, תאשר את הדוח ותסיר את החודש מהרשימה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xmlns="" id="{A4CD802B-C377-4326-9A10-90237E481443}"/>
              </a:ext>
            </a:extLst>
          </p:cNvPr>
          <p:cNvSpPr/>
          <p:nvPr/>
        </p:nvSpPr>
        <p:spPr>
          <a:xfrm>
            <a:off x="4109884" y="3188136"/>
            <a:ext cx="1740309" cy="7767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8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F265BD03-C892-41D9-BEEF-4FFCE7B1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1" b="6523"/>
          <a:stretch/>
        </p:blipFill>
        <p:spPr>
          <a:xfrm>
            <a:off x="0" y="1481341"/>
            <a:ext cx="9802761" cy="4613129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3486E630-048E-453C-AB91-7F48E8E5F64F}"/>
              </a:ext>
            </a:extLst>
          </p:cNvPr>
          <p:cNvSpPr/>
          <p:nvPr/>
        </p:nvSpPr>
        <p:spPr>
          <a:xfrm>
            <a:off x="737420" y="423262"/>
            <a:ext cx="11264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לחיצה על אייקון אדום, תדחה את הדוח ותפתח חלונית להזין סיבה לדחייה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xmlns="" id="{A4CD802B-C377-4326-9A10-90237E481443}"/>
              </a:ext>
            </a:extLst>
          </p:cNvPr>
          <p:cNvSpPr/>
          <p:nvPr/>
        </p:nvSpPr>
        <p:spPr>
          <a:xfrm rot="16200000">
            <a:off x="4837471" y="4118130"/>
            <a:ext cx="1740309" cy="77674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BA37CAD4-3BFF-4F19-A505-38291A322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43" b="5324"/>
          <a:stretch/>
        </p:blipFill>
        <p:spPr>
          <a:xfrm>
            <a:off x="0" y="1481341"/>
            <a:ext cx="9924759" cy="46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3486E630-048E-453C-AB91-7F48E8E5F64F}"/>
              </a:ext>
            </a:extLst>
          </p:cNvPr>
          <p:cNvSpPr/>
          <p:nvPr/>
        </p:nvSpPr>
        <p:spPr>
          <a:xfrm>
            <a:off x="678427" y="1868604"/>
            <a:ext cx="11264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המתנדב יקבל </a:t>
            </a: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ברגע שהמעסיק אישר את הדוח החודשי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במידה והדוח לא אושר – ה</a:t>
            </a: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יתקבל גם עם סיבת הדחייה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 מ11 לכל חודש, תקבלנה גם הרכזות הודעת עדכון על אישור המעסיק או דחייה של הדוח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521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223</Words>
  <Application>Microsoft Office PowerPoint</Application>
  <PresentationFormat>מותאם אישית</PresentationFormat>
  <Paragraphs>32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Maor Avital</dc:creator>
  <cp:lastModifiedBy>User</cp:lastModifiedBy>
  <cp:revision>11</cp:revision>
  <dcterms:created xsi:type="dcterms:W3CDTF">2020-03-12T11:41:30Z</dcterms:created>
  <dcterms:modified xsi:type="dcterms:W3CDTF">2020-07-05T09:24:26Z</dcterms:modified>
</cp:coreProperties>
</file>