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13716000" cy="2199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36" d="100"/>
          <a:sy n="36" d="100"/>
        </p:scale>
        <p:origin x="324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599875"/>
            <a:ext cx="11658600" cy="7658006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1553204"/>
            <a:ext cx="10287000" cy="531070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889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93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171105"/>
            <a:ext cx="2957513" cy="1864093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171105"/>
            <a:ext cx="8701088" cy="18640932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709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846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5483831"/>
            <a:ext cx="11830050" cy="9149890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4720282"/>
            <a:ext cx="11830050" cy="481171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517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5855523"/>
            <a:ext cx="5829300" cy="13956514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5855523"/>
            <a:ext cx="5829300" cy="13956514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452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71109"/>
            <a:ext cx="11830050" cy="4251621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392175"/>
            <a:ext cx="5802510" cy="26426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034796"/>
            <a:ext cx="5802510" cy="1181797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392175"/>
            <a:ext cx="5831087" cy="26426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034796"/>
            <a:ext cx="5831087" cy="1181797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416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63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192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466427"/>
            <a:ext cx="4423767" cy="513249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167079"/>
            <a:ext cx="6943725" cy="1563170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6598920"/>
            <a:ext cx="4423767" cy="1222531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631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466427"/>
            <a:ext cx="4423767" cy="513249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167079"/>
            <a:ext cx="6943725" cy="15631701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6598920"/>
            <a:ext cx="4423767" cy="1222531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301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171109"/>
            <a:ext cx="11830050" cy="42516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5855523"/>
            <a:ext cx="11830050" cy="13956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0387409"/>
            <a:ext cx="3086100" cy="11711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37045-B562-4E77-8AE1-7B662C944061}" type="datetimeFigureOut">
              <a:rPr lang="he-IL" smtClean="0"/>
              <a:t>ו'/תמוז/תשע"ט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0387409"/>
            <a:ext cx="4629150" cy="11711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0387409"/>
            <a:ext cx="3086100" cy="11711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5A342-97D0-4CBF-9619-ADBD33D1B4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559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1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1371600" rtl="1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r" defTabSz="13716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r" defTabSz="13716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r" defTabSz="13716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r" defTabSz="13716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r" defTabSz="13716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r" defTabSz="13716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r" defTabSz="13716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r" defTabSz="13716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371600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r" defTabSz="1371600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r" defTabSz="1371600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r" defTabSz="1371600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r" defTabSz="1371600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r" defTabSz="1371600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r" defTabSz="1371600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r" defTabSz="1371600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r" defTabSz="1371600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 descr="תמונה שמכילה טקסט, כרטיס ביקור&#10;&#10;התיאור נוצר באופן אוטומטי">
            <a:extLst>
              <a:ext uri="{FF2B5EF4-FFF2-40B4-BE49-F238E27FC236}">
                <a16:creationId xmlns:a16="http://schemas.microsoft.com/office/drawing/2014/main" id="{AF390C64-A097-4F60-BE7F-1895760A4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21996400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93AD56D4-0443-439B-A339-A3A42F21ED95}"/>
              </a:ext>
            </a:extLst>
          </p:cNvPr>
          <p:cNvSpPr txBox="1"/>
          <p:nvPr/>
        </p:nvSpPr>
        <p:spPr>
          <a:xfrm>
            <a:off x="3899647" y="9601201"/>
            <a:ext cx="562087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יום ראשון, 6.8.17</a:t>
            </a:r>
          </a:p>
          <a:p>
            <a:pPr algn="ctr"/>
            <a:r>
              <a:rPr lang="he-IL" sz="4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מתחילים בשעה 9:00</a:t>
            </a:r>
          </a:p>
          <a:p>
            <a:pPr algn="ctr"/>
            <a:r>
              <a:rPr lang="he-IL" sz="4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מסיימים בשעה 14:00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712226EF-8C27-49AE-8A36-982D2DA667A1}"/>
              </a:ext>
            </a:extLst>
          </p:cNvPr>
          <p:cNvSpPr/>
          <p:nvPr/>
        </p:nvSpPr>
        <p:spPr>
          <a:xfrm>
            <a:off x="4209474" y="11862401"/>
            <a:ext cx="5192447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5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בית התרבות </a:t>
            </a:r>
            <a:r>
              <a:rPr lang="he-IL" sz="3500" dirty="0" err="1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אלווין</a:t>
            </a:r>
            <a:r>
              <a:rPr lang="he-IL" sz="35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ישראל</a:t>
            </a:r>
          </a:p>
          <a:p>
            <a:r>
              <a:rPr lang="he-IL" sz="35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הנרייטה סולד 20, ירושלים</a:t>
            </a:r>
            <a:endParaRPr lang="he-IL" sz="3500" dirty="0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F5C413EF-B3DA-4A01-91E2-22527FEFE54A}"/>
              </a:ext>
            </a:extLst>
          </p:cNvPr>
          <p:cNvSpPr/>
          <p:nvPr/>
        </p:nvSpPr>
        <p:spPr>
          <a:xfrm>
            <a:off x="5141800" y="15134520"/>
            <a:ext cx="32672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יעל 050-8884489 </a:t>
            </a:r>
          </a:p>
        </p:txBody>
      </p:sp>
    </p:spTree>
    <p:extLst>
      <p:ext uri="{BB962C8B-B14F-4D97-AF65-F5344CB8AC3E}">
        <p14:creationId xmlns:p14="http://schemas.microsoft.com/office/powerpoint/2010/main" val="246772738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21</Words>
  <Application>Microsoft Office PowerPoint</Application>
  <PresentationFormat>מותאם אישית</PresentationFormat>
  <Paragraphs>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Varela Round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אביגיל אפרתי</dc:creator>
  <cp:lastModifiedBy>אביגיל אפרתי</cp:lastModifiedBy>
  <cp:revision>9</cp:revision>
  <dcterms:created xsi:type="dcterms:W3CDTF">2019-07-09T11:08:39Z</dcterms:created>
  <dcterms:modified xsi:type="dcterms:W3CDTF">2019-07-09T13:37:48Z</dcterms:modified>
</cp:coreProperties>
</file>