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55" r:id="rId3"/>
    <p:sldId id="347" r:id="rId4"/>
    <p:sldId id="356" r:id="rId5"/>
    <p:sldId id="349" r:id="rId6"/>
    <p:sldId id="315" r:id="rId7"/>
    <p:sldId id="357" r:id="rId8"/>
    <p:sldId id="327" r:id="rId9"/>
    <p:sldId id="339" r:id="rId10"/>
    <p:sldId id="271" r:id="rId11"/>
    <p:sldId id="340" r:id="rId12"/>
    <p:sldId id="316" r:id="rId13"/>
    <p:sldId id="359" r:id="rId14"/>
    <p:sldId id="342" r:id="rId15"/>
    <p:sldId id="358" r:id="rId16"/>
    <p:sldId id="348" r:id="rId1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ביגיל אפרתי" initials="אא" lastIdx="1" clrIdx="0">
    <p:extLst>
      <p:ext uri="{19B8F6BF-5375-455C-9EA6-DF929625EA0E}">
        <p15:presenceInfo xmlns:p15="http://schemas.microsoft.com/office/powerpoint/2012/main" userId="S-1-5-21-549458656-2969154719-2926184732-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4C8"/>
    <a:srgbClr val="F16856"/>
    <a:srgbClr val="F96456"/>
    <a:srgbClr val="01A3B0"/>
    <a:srgbClr val="2285BD"/>
    <a:srgbClr val="2384C7"/>
    <a:srgbClr val="FFFFFF"/>
    <a:srgbClr val="01B9C0"/>
    <a:srgbClr val="0082C6"/>
    <a:srgbClr val="F26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01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40689CC-1FA2-4E46-88A0-6144D458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75482A02-F004-4044-9F84-E5325229B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D43F33-7AF6-4C37-A3F0-6320AA342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1DE2957-D319-4B26-A131-2867F6D1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66D653-5DF5-49E6-A2C5-6E08C310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60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CACB131-8F88-4CDC-8F54-E791CB4F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6F99D05-15BF-4A28-A834-BCDAF7FFC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0B68A61-21FD-4981-9CC6-27F53C7A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A3ADF28-349D-40B8-9538-D8C42AC05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28B5D4-52E4-45B7-BFD2-B128BB45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23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19A69B2-4778-4A0A-AC8E-694FEEE4C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08F914-97C9-4FC6-BADD-E6C8ABD31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DB64BBF-3836-40A8-AB6A-DD0B8433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12ECE3-F700-4692-AAB8-43C448BD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9622696-FD94-4A61-9C0A-75AB01D5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550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46740B-1326-4793-B98E-710087609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3B36DB5A-92E1-4FA4-9D0C-2528DB8E2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FD47FE1-CCC2-47B6-BB89-E6B76622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4DDC891-3E24-416C-A388-36D7342C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E6104E8-5E82-47CD-A01E-B67E2D2F7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875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FBBD8C-7865-4928-865C-022413D5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52544B6-A025-4A90-819D-E22DF3F4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595E282-72E2-48D1-A068-85877451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60E2B74-1957-43B8-90CD-1881AAD4D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D0A760C-33B7-4ADC-B241-F9833D24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42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DF2F1B3-8D86-44A0-ACD1-AAE885AA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D801904-3D8E-4B5B-9917-9FD81B682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20B103F-012D-4CE3-A2F0-A61BC8BA8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4E41D88-FDB1-48E3-BE32-1797C3C57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4752951-1A2E-46C7-8901-8835737E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7571F3-D618-415C-A137-D3E7AF4A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1279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0801536-9E4C-4535-9668-688ED549F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3D9D27C-FFB2-4BCB-9D86-5CAB7BB87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88D78BA-F6D2-4C41-BC73-92104C4CA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89296EA0-2834-4A86-A4ED-0F0A4349A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F681300-CBE0-4322-9BBD-BA6E2F665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1349973-A8A8-44A5-AA5C-FE2438EF0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B5D739B5-E254-438B-890E-3B3F6CCE8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6BA36AA1-C1DF-4E94-8CF6-A8388C27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798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FB59D74-9D3F-46A0-97F9-D152A8EA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95116F3-A9F5-4552-B4B4-73121AE8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0AE6710-75A7-44A8-A8F3-BFC93BDFD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D1AA2DD-7486-4922-B10E-71BA5969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21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7DCE1CE9-49C0-4676-BF09-5DDA7ABD0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CAC812C-22A4-453A-949C-9624F8EB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74B263D-EC5A-4D5C-BAA5-DD680B328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872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CEECDF1-5559-47B6-9302-7473C769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C4DC20E-FDF9-4EE4-8896-4F86AD0AB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62C4BF1-B37D-49FF-B857-1CCA00CBB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ADDA47-25B4-4305-A46F-D5F7F873F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DD3A7703-F7C8-4BF1-9621-E5F10EC5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F2DBC68-675E-42BB-92E7-A38D0AA93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980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8F7FEE4-74FC-4ED5-B6DB-E3109047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482AF61-CF36-477B-B334-3F978AE3E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7446BF4F-335C-4966-A74F-071BDE23B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C23001D-4937-49B2-8CE9-B128A0A0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8E222AE-7D28-4C80-A198-583B76ED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C36D1CE1-6E5A-46C4-A6E0-92AF9E84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962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F866425-C401-4BCC-9985-88D83B397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53BDBA6-E8BA-4C39-BB07-5A19F8EF09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4BDC90-C835-4CC5-A8FC-84EEB924A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CD23-7976-4D02-A15F-3C278B543B41}" type="datetimeFigureOut">
              <a:rPr lang="he-IL" smtClean="0"/>
              <a:t>י"ט/אב/תש"פ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3798727-A7D3-4153-9383-61557CB86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DED858-16B6-40B8-AD42-356E79B15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79898-0CDA-48C5-A4B7-AC1890F35DD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54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593928" y="3940645"/>
            <a:ext cx="1031678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הדרכה על תוכנת </a:t>
            </a:r>
            <a:r>
              <a:rPr lang="en-US" sz="54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ZOOM</a:t>
            </a:r>
            <a:r>
              <a:rPr lang="he-IL" sz="54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 לצוות</a:t>
            </a:r>
          </a:p>
        </p:txBody>
      </p:sp>
    </p:spTree>
    <p:extLst>
      <p:ext uri="{BB962C8B-B14F-4D97-AF65-F5344CB8AC3E}">
        <p14:creationId xmlns:p14="http://schemas.microsoft.com/office/powerpoint/2010/main" val="3978472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562F5A9-065D-41D8-869D-AC732AC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91FF29-8FB6-4A0D-ABB2-62169BCD16E4}"/>
              </a:ext>
            </a:extLst>
          </p:cNvPr>
          <p:cNvSpPr txBox="1">
            <a:spLocks/>
          </p:cNvSpPr>
          <p:nvPr/>
        </p:nvSpPr>
        <p:spPr>
          <a:xfrm>
            <a:off x="369418" y="3340167"/>
            <a:ext cx="7168884" cy="23810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ים אחראי, מסור ואכפתי, ומשמש חלק בלתי נפרד מהצוות.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ים מסתכל תמיד על טובת הילדים, יוזם ולוקח על עצמו תפקידים רבים ובכך תרם רבות לקידום התלמידים הן ברמה הלימודית והן ברמה החברתית. 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9D0DF5-FDC8-48EB-B9EB-88AB29E2F832}"/>
              </a:ext>
            </a:extLst>
          </p:cNvPr>
          <p:cNvSpPr txBox="1"/>
          <p:nvPr/>
        </p:nvSpPr>
        <p:spPr>
          <a:xfrm>
            <a:off x="182880" y="239266"/>
            <a:ext cx="7353988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השירות: בית ספר יסודי –ברנר, כפר סבא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הרכזת: שיר דורון</a:t>
            </a:r>
          </a:p>
        </p:txBody>
      </p:sp>
      <p:pic>
        <p:nvPicPr>
          <p:cNvPr id="4" name="תמונה 3" descr="תמונה שמכילה בגדים, איש, צעירים, עמידה&#10;&#10;התיאור נוצר באופן אוטומטי">
            <a:extLst>
              <a:ext uri="{FF2B5EF4-FFF2-40B4-BE49-F238E27FC236}">
                <a16:creationId xmlns:a16="http://schemas.microsoft.com/office/drawing/2014/main" id="{5F9191FC-B061-4207-B462-D8562C121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22820" r="11717" b="6316"/>
          <a:stretch/>
        </p:blipFill>
        <p:spPr>
          <a:xfrm>
            <a:off x="8696924" y="851561"/>
            <a:ext cx="2261735" cy="3549019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81127F9D-7D82-4B45-8DAB-8FA1705A7112}"/>
              </a:ext>
            </a:extLst>
          </p:cNvPr>
          <p:cNvSpPr txBox="1">
            <a:spLocks/>
          </p:cNvSpPr>
          <p:nvPr/>
        </p:nvSpPr>
        <p:spPr>
          <a:xfrm>
            <a:off x="4705812" y="1823052"/>
            <a:ext cx="3465300" cy="10730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000" b="1" dirty="0">
                <a:solidFill>
                  <a:srgbClr val="F2685B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ים אילון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AB1E7086-9A81-4716-ADC8-94EDBFA03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227BFE38-E57D-462C-9AF9-0212DD88E8AF}"/>
              </a:ext>
            </a:extLst>
          </p:cNvPr>
          <p:cNvSpPr/>
          <p:nvPr/>
        </p:nvSpPr>
        <p:spPr>
          <a:xfrm rot="2183848" flipH="1">
            <a:off x="6497143" y="1932054"/>
            <a:ext cx="1459685" cy="6776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ללחוץ כאן</a:t>
            </a:r>
          </a:p>
        </p:txBody>
      </p:sp>
    </p:spTree>
    <p:extLst>
      <p:ext uri="{BB962C8B-B14F-4D97-AF65-F5344CB8AC3E}">
        <p14:creationId xmlns:p14="http://schemas.microsoft.com/office/powerpoint/2010/main" val="3897384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562F5A9-065D-41D8-869D-AC732AC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0" y="0"/>
            <a:ext cx="121176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91FF29-8FB6-4A0D-ABB2-62169BCD16E4}"/>
              </a:ext>
            </a:extLst>
          </p:cNvPr>
          <p:cNvSpPr txBox="1">
            <a:spLocks/>
          </p:cNvSpPr>
          <p:nvPr/>
        </p:nvSpPr>
        <p:spPr>
          <a:xfrm>
            <a:off x="369418" y="3340167"/>
            <a:ext cx="7168884" cy="23810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ים השתתף בכל מפגשי הזום עם הכיתה והתענין בכל ילד וילד באופן </a:t>
            </a:r>
            <a:r>
              <a:rPr lang="he-IL" sz="2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אישי.והתנדב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r>
              <a:rPr lang="he-IL" sz="2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בשמרטפיה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לילדים של הצוות הרפואי בכפ"ס.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9D0DF5-FDC8-48EB-B9EB-88AB29E2F832}"/>
              </a:ext>
            </a:extLst>
          </p:cNvPr>
          <p:cNvSpPr txBox="1"/>
          <p:nvPr/>
        </p:nvSpPr>
        <p:spPr>
          <a:xfrm>
            <a:off x="182880" y="239266"/>
            <a:ext cx="7353988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השירות: בית ספר יסודי –ברנר, כפר סבא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הרכזת: שיר דורון</a:t>
            </a:r>
          </a:p>
        </p:txBody>
      </p:sp>
      <p:pic>
        <p:nvPicPr>
          <p:cNvPr id="4" name="תמונה 3" descr="תמונה שמכילה בגדים, איש, צעירים, עמידה&#10;&#10;התיאור נוצר באופן אוטומטי">
            <a:extLst>
              <a:ext uri="{FF2B5EF4-FFF2-40B4-BE49-F238E27FC236}">
                <a16:creationId xmlns:a16="http://schemas.microsoft.com/office/drawing/2014/main" id="{5F9191FC-B061-4207-B462-D8562C121D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8" t="22820" r="11717" b="6316"/>
          <a:stretch/>
        </p:blipFill>
        <p:spPr>
          <a:xfrm>
            <a:off x="8696924" y="851561"/>
            <a:ext cx="2261735" cy="3549019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81127F9D-7D82-4B45-8DAB-8FA1705A7112}"/>
              </a:ext>
            </a:extLst>
          </p:cNvPr>
          <p:cNvSpPr txBox="1">
            <a:spLocks/>
          </p:cNvSpPr>
          <p:nvPr/>
        </p:nvSpPr>
        <p:spPr>
          <a:xfrm>
            <a:off x="4705812" y="1823052"/>
            <a:ext cx="3465300" cy="10730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000" b="1" dirty="0">
                <a:solidFill>
                  <a:srgbClr val="F2685B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ים אילון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3B106F5C-8875-4381-BEA0-CC6C8997E0D6}"/>
              </a:ext>
            </a:extLst>
          </p:cNvPr>
          <p:cNvSpPr txBox="1"/>
          <p:nvPr/>
        </p:nvSpPr>
        <p:spPr>
          <a:xfrm>
            <a:off x="4738612" y="2940795"/>
            <a:ext cx="27816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500" b="1" i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בתקופת הקורונה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F8EFB0B-56CD-449D-ACC6-8E59013CF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337EAA54-FDDD-40A4-A616-216325D27861}"/>
              </a:ext>
            </a:extLst>
          </p:cNvPr>
          <p:cNvSpPr/>
          <p:nvPr/>
        </p:nvSpPr>
        <p:spPr>
          <a:xfrm rot="20677019" flipH="1">
            <a:off x="6206621" y="2501270"/>
            <a:ext cx="23992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1. להוסיף – מס' ת.ז.</a:t>
            </a: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7B6A2769-D6F3-41A7-A87C-0AFA0FF231B7}"/>
              </a:ext>
            </a:extLst>
          </p:cNvPr>
          <p:cNvSpPr/>
          <p:nvPr/>
        </p:nvSpPr>
        <p:spPr>
          <a:xfrm rot="16200000">
            <a:off x="4289006" y="3529801"/>
            <a:ext cx="540825" cy="62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he-IL" dirty="0"/>
              <a:t>2</a:t>
            </a:r>
          </a:p>
        </p:txBody>
      </p:sp>
      <p:sp>
        <p:nvSpPr>
          <p:cNvPr id="11" name="חץ: ימינה 10">
            <a:extLst>
              <a:ext uri="{FF2B5EF4-FFF2-40B4-BE49-F238E27FC236}">
                <a16:creationId xmlns:a16="http://schemas.microsoft.com/office/drawing/2014/main" id="{32C8942F-AA56-4E1C-8AF8-82B30A0126E5}"/>
              </a:ext>
            </a:extLst>
          </p:cNvPr>
          <p:cNvSpPr/>
          <p:nvPr/>
        </p:nvSpPr>
        <p:spPr>
          <a:xfrm rot="16200000">
            <a:off x="6881610" y="4225505"/>
            <a:ext cx="540825" cy="62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he-IL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98755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562F5A9-065D-41D8-869D-AC732AC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91FF29-8FB6-4A0D-ABB2-62169BCD16E4}"/>
              </a:ext>
            </a:extLst>
          </p:cNvPr>
          <p:cNvSpPr txBox="1">
            <a:spLocks/>
          </p:cNvSpPr>
          <p:nvPr/>
        </p:nvSpPr>
        <p:spPr>
          <a:xfrm>
            <a:off x="369418" y="3295563"/>
            <a:ext cx="7168884" cy="23810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עמרי משרה </a:t>
            </a:r>
            <a:r>
              <a:rPr lang="he-IL" sz="2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אוירת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רוגע, סובלנות, הקשבה והכלה ומשמש דוגמה אישית ודמות לחיקוי לחניכים.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עמרי מגלה בגרות, אחריות, בעל ערכים חברתיים אותם הוא מטמיע בחניכים. 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עמרי פועל מתוך שליחות ואהבה לילדים ורצון אמיתי לסייע ולהיות להם אוזן קשבת.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9D0DF5-FDC8-48EB-B9EB-88AB29E2F832}"/>
              </a:ext>
            </a:extLst>
          </p:cNvPr>
          <p:cNvSpPr txBox="1"/>
          <p:nvPr/>
        </p:nvSpPr>
        <p:spPr>
          <a:xfrm>
            <a:off x="-200296" y="239266"/>
            <a:ext cx="7763291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השירות: משפחתון- הכפר הירוק, רמת השרון 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הרכזת: שיר דורון</a:t>
            </a:r>
          </a:p>
        </p:txBody>
      </p:sp>
      <p:pic>
        <p:nvPicPr>
          <p:cNvPr id="4" name="תמונה 3" descr="תמונה שמכילה מים, חוץ, חוף, אדם&#10;&#10;התיאור נוצר באופן אוטומטי">
            <a:extLst>
              <a:ext uri="{FF2B5EF4-FFF2-40B4-BE49-F238E27FC236}">
                <a16:creationId xmlns:a16="http://schemas.microsoft.com/office/drawing/2014/main" id="{68AE526D-0BF5-443A-B451-5C056A177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17894" r="15793" b="13782"/>
          <a:stretch/>
        </p:blipFill>
        <p:spPr>
          <a:xfrm>
            <a:off x="8762421" y="781696"/>
            <a:ext cx="2261735" cy="3702441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89534F72-8E90-4ABA-862B-7E2974CDAE1B}"/>
              </a:ext>
            </a:extLst>
          </p:cNvPr>
          <p:cNvSpPr txBox="1">
            <a:spLocks/>
          </p:cNvSpPr>
          <p:nvPr/>
        </p:nvSpPr>
        <p:spPr>
          <a:xfrm>
            <a:off x="4337823" y="1823052"/>
            <a:ext cx="3465300" cy="10730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000" b="1" dirty="0">
                <a:solidFill>
                  <a:srgbClr val="F2685B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עמרי אגסי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EF28AA8-BB62-41F0-8C2C-85C4EE26C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F1E31C53-AF93-4701-8BCC-89F7177ADF34}"/>
              </a:ext>
            </a:extLst>
          </p:cNvPr>
          <p:cNvSpPr/>
          <p:nvPr/>
        </p:nvSpPr>
        <p:spPr>
          <a:xfrm flipH="1">
            <a:off x="7631777" y="3556931"/>
            <a:ext cx="3112318" cy="150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לעמוד על הקישור וללחוץ על קליק ימני על מנת להעתיק</a:t>
            </a:r>
          </a:p>
        </p:txBody>
      </p:sp>
    </p:spTree>
    <p:extLst>
      <p:ext uri="{BB962C8B-B14F-4D97-AF65-F5344CB8AC3E}">
        <p14:creationId xmlns:p14="http://schemas.microsoft.com/office/powerpoint/2010/main" val="2798555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1E61B6E-21D9-4DEB-A04C-C55A24DB5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>
            <a:normAutofit/>
          </a:bodyPr>
          <a:lstStyle/>
          <a:p>
            <a:r>
              <a:rPr lang="he-IL" sz="5400" dirty="0"/>
              <a:t>את הקישור אפשר עכשיו להדביק במקום שדרכו תרצי לשלוח למוזמנים/</a:t>
            </a:r>
            <a:r>
              <a:rPr lang="he-IL" sz="5400" dirty="0" err="1"/>
              <a:t>ות</a:t>
            </a:r>
            <a:r>
              <a:rPr lang="he-IL" sz="5400" dirty="0"/>
              <a:t>:</a:t>
            </a:r>
          </a:p>
          <a:p>
            <a:pPr marL="0" indent="0">
              <a:buNone/>
            </a:pPr>
            <a:endParaRPr lang="he-IL" sz="5400" dirty="0"/>
          </a:p>
          <a:p>
            <a:pPr>
              <a:buFontTx/>
              <a:buChar char="-"/>
            </a:pPr>
            <a:r>
              <a:rPr lang="en-US" sz="5400" dirty="0" err="1"/>
              <a:t>Whats</a:t>
            </a:r>
            <a:r>
              <a:rPr lang="en-US" sz="5400" dirty="0"/>
              <a:t> up web</a:t>
            </a:r>
          </a:p>
          <a:p>
            <a:pPr>
              <a:buFontTx/>
              <a:buChar char="-"/>
            </a:pPr>
            <a:r>
              <a:rPr lang="he-IL" sz="5400" dirty="0"/>
              <a:t>מייל</a:t>
            </a:r>
          </a:p>
        </p:txBody>
      </p:sp>
    </p:spTree>
    <p:extLst>
      <p:ext uri="{BB962C8B-B14F-4D97-AF65-F5344CB8AC3E}">
        <p14:creationId xmlns:p14="http://schemas.microsoft.com/office/powerpoint/2010/main" val="112439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562F5A9-065D-41D8-869D-AC732AC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id="{F37F48C0-3BB2-4931-A4E0-0405E4EBB3DB}"/>
              </a:ext>
            </a:extLst>
          </p:cNvPr>
          <p:cNvSpPr txBox="1"/>
          <p:nvPr/>
        </p:nvSpPr>
        <p:spPr>
          <a:xfrm>
            <a:off x="156754" y="245413"/>
            <a:ext cx="7374162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השירות: חולון , מד"א - לוגיסטיקה - חולון</a:t>
            </a:r>
            <a:endParaRPr lang="en-US" sz="28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הרכזת: חגית שכטר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8813767-6C1B-43AB-8D45-B7F325E1A931}"/>
              </a:ext>
            </a:extLst>
          </p:cNvPr>
          <p:cNvSpPr txBox="1">
            <a:spLocks/>
          </p:cNvSpPr>
          <p:nvPr/>
        </p:nvSpPr>
        <p:spPr>
          <a:xfrm>
            <a:off x="-121920" y="3417318"/>
            <a:ext cx="7730418" cy="192842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00000"/>
              </a:lnSpc>
              <a:spcAft>
                <a:spcPts val="800"/>
              </a:spcAft>
              <a:buNone/>
            </a:pPr>
            <a:r>
              <a:rPr lang="he-IL" sz="2500" dirty="0" err="1">
                <a:latin typeface="Varela Round" panose="00000500000000000000" pitchFamily="2" charset="-79"/>
                <a:cs typeface="Varela Round" panose="00000500000000000000" pitchFamily="2" charset="-79"/>
              </a:rPr>
              <a:t>היתה</a:t>
            </a: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 תקופה עמוסה ביותר במרכז הלוגיסטי.</a:t>
            </a:r>
          </a:p>
          <a:p>
            <a:pPr marL="0" indent="0" algn="r" rtl="1">
              <a:lnSpc>
                <a:spcPct val="100000"/>
              </a:lnSpc>
              <a:spcAft>
                <a:spcPts val="800"/>
              </a:spcAft>
              <a:buNone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אוראל לא נתן לשום דבר לעצור אותו, אפילו היעדר התחבורה הציבורית לא מנע ממנו להגיע לשירות. 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הוא הקדים להגיע בכל בוקר , השקיע את כל כולו במסירות באהבה ובאחריות רבה.</a:t>
            </a:r>
            <a:endParaRPr lang="en-US" sz="2500" dirty="0">
              <a:effectLst/>
              <a:latin typeface="Varela Round" panose="00000500000000000000" pitchFamily="2" charset="-79"/>
              <a:ea typeface="Calibri" panose="020F0502020204030204" pitchFamily="34" charset="0"/>
              <a:cs typeface="Varela Round" panose="00000500000000000000" pitchFamily="2" charset="-79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en-US" sz="2500" dirty="0">
              <a:effectLst/>
              <a:latin typeface="Varela Round" panose="00000500000000000000" pitchFamily="2" charset="-79"/>
              <a:ea typeface="Calibri" panose="020F0502020204030204" pitchFamily="34" charset="0"/>
              <a:cs typeface="Varela Round" panose="00000500000000000000" pitchFamily="2" charset="-79"/>
            </a:endParaRPr>
          </a:p>
        </p:txBody>
      </p:sp>
      <p:pic>
        <p:nvPicPr>
          <p:cNvPr id="4" name="תמונה 3" descr="תמונה שמכילה מקורה, איש, עמידה, אדם&#10;&#10;התיאור נוצר באופן אוטומטי">
            <a:extLst>
              <a:ext uri="{FF2B5EF4-FFF2-40B4-BE49-F238E27FC236}">
                <a16:creationId xmlns:a16="http://schemas.microsoft.com/office/drawing/2014/main" id="{0AF7CFE9-BD34-43F7-AD31-7D19442EC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5" t="8421" r="23959" b="34510"/>
          <a:stretch/>
        </p:blipFill>
        <p:spPr>
          <a:xfrm>
            <a:off x="8967041" y="866276"/>
            <a:ext cx="2065431" cy="3499332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760FE91F-1964-4801-AE97-720AABE74616}"/>
              </a:ext>
            </a:extLst>
          </p:cNvPr>
          <p:cNvSpPr txBox="1">
            <a:spLocks/>
          </p:cNvSpPr>
          <p:nvPr/>
        </p:nvSpPr>
        <p:spPr>
          <a:xfrm>
            <a:off x="3048004" y="1823052"/>
            <a:ext cx="4600598" cy="10730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000" b="1" dirty="0">
                <a:solidFill>
                  <a:srgbClr val="F2685B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אוראל ברקוביץ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83C61F4-96A6-454E-AF09-89666F09E136}"/>
              </a:ext>
            </a:extLst>
          </p:cNvPr>
          <p:cNvSpPr txBox="1"/>
          <p:nvPr/>
        </p:nvSpPr>
        <p:spPr>
          <a:xfrm>
            <a:off x="4738612" y="2940795"/>
            <a:ext cx="27816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500" b="1" i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בתקופת הקורונה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FD062BD7-6D46-462A-96C5-DE704B981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C1C1643-6967-432D-A8E6-2D472538C3EC}"/>
              </a:ext>
            </a:extLst>
          </p:cNvPr>
          <p:cNvSpPr txBox="1"/>
          <p:nvPr/>
        </p:nvSpPr>
        <p:spPr>
          <a:xfrm>
            <a:off x="3959604" y="113668"/>
            <a:ext cx="509649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>
                <a:solidFill>
                  <a:schemeClr val="bg1"/>
                </a:solidFill>
              </a:rPr>
              <a:t>איך משתיקים אותם...?</a:t>
            </a:r>
          </a:p>
        </p:txBody>
      </p:sp>
      <p:sp>
        <p:nvSpPr>
          <p:cNvPr id="8" name="חץ: ימינה 7">
            <a:extLst>
              <a:ext uri="{FF2B5EF4-FFF2-40B4-BE49-F238E27FC236}">
                <a16:creationId xmlns:a16="http://schemas.microsoft.com/office/drawing/2014/main" id="{CF43AF37-2031-41F3-BC33-D0D326E694E5}"/>
              </a:ext>
            </a:extLst>
          </p:cNvPr>
          <p:cNvSpPr/>
          <p:nvPr/>
        </p:nvSpPr>
        <p:spPr>
          <a:xfrm>
            <a:off x="7080308" y="6023606"/>
            <a:ext cx="3451520" cy="469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1. לוחצים על השתק את כולם </a:t>
            </a:r>
          </a:p>
        </p:txBody>
      </p:sp>
      <p:sp>
        <p:nvSpPr>
          <p:cNvPr id="11" name="חץ: ימינה 10">
            <a:extLst>
              <a:ext uri="{FF2B5EF4-FFF2-40B4-BE49-F238E27FC236}">
                <a16:creationId xmlns:a16="http://schemas.microsoft.com/office/drawing/2014/main" id="{CF69FC13-B72D-49A4-9896-6DBB2D93C05C}"/>
              </a:ext>
            </a:extLst>
          </p:cNvPr>
          <p:cNvSpPr/>
          <p:nvPr/>
        </p:nvSpPr>
        <p:spPr>
          <a:xfrm rot="20413138">
            <a:off x="4370205" y="3869851"/>
            <a:ext cx="2018720" cy="6519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2. מאשרים</a:t>
            </a: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C6868ABB-966C-4CD5-A1D7-815B3C8AA1D7}"/>
              </a:ext>
            </a:extLst>
          </p:cNvPr>
          <p:cNvSpPr/>
          <p:nvPr/>
        </p:nvSpPr>
        <p:spPr>
          <a:xfrm>
            <a:off x="928909" y="2832963"/>
            <a:ext cx="3371930" cy="1260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קיימת אפשרות למנוע מהם לשחרר השתקה ע"י ביטול הסימון </a:t>
            </a:r>
            <a:r>
              <a:rPr lang="en-US" sz="1600" dirty="0"/>
              <a:t>V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413043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2529610" y="3779712"/>
            <a:ext cx="68157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הוקרה למצטיינות ומצטיינים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D9F4E5-FC49-48C9-9093-50580F19DDB5}"/>
              </a:ext>
            </a:extLst>
          </p:cNvPr>
          <p:cNvSpPr txBox="1"/>
          <p:nvPr/>
        </p:nvSpPr>
        <p:spPr>
          <a:xfrm>
            <a:off x="3807229" y="4425601"/>
            <a:ext cx="442875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שנת הפעילות תש"פ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C60886A7-D6BA-4072-9DED-AB29A17C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E3CAF0C0-1D4D-4F69-88BD-108728C668A6}"/>
              </a:ext>
            </a:extLst>
          </p:cNvPr>
          <p:cNvSpPr/>
          <p:nvPr/>
        </p:nvSpPr>
        <p:spPr>
          <a:xfrm>
            <a:off x="6096000" y="4453545"/>
            <a:ext cx="964734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הסר</a:t>
            </a:r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AF483FD0-2862-44DB-A289-3CC52D7A861B}"/>
              </a:ext>
            </a:extLst>
          </p:cNvPr>
          <p:cNvSpPr/>
          <p:nvPr/>
        </p:nvSpPr>
        <p:spPr>
          <a:xfrm>
            <a:off x="5377343" y="2098049"/>
            <a:ext cx="1683391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בקש לשחרר השתקה</a:t>
            </a:r>
          </a:p>
        </p:txBody>
      </p:sp>
      <p:sp>
        <p:nvSpPr>
          <p:cNvPr id="11" name="חץ: ימינה 10">
            <a:extLst>
              <a:ext uri="{FF2B5EF4-FFF2-40B4-BE49-F238E27FC236}">
                <a16:creationId xmlns:a16="http://schemas.microsoft.com/office/drawing/2014/main" id="{6B4826A8-4FBE-4DAE-B85D-DD3E5FC3FCE7}"/>
              </a:ext>
            </a:extLst>
          </p:cNvPr>
          <p:cNvSpPr/>
          <p:nvPr/>
        </p:nvSpPr>
        <p:spPr>
          <a:xfrm>
            <a:off x="5395943" y="2372318"/>
            <a:ext cx="1683391" cy="369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200" dirty="0"/>
              <a:t>הפסק וידאו</a:t>
            </a:r>
          </a:p>
        </p:txBody>
      </p:sp>
    </p:spTree>
    <p:extLst>
      <p:ext uri="{BB962C8B-B14F-4D97-AF65-F5344CB8AC3E}">
        <p14:creationId xmlns:p14="http://schemas.microsoft.com/office/powerpoint/2010/main" val="3328832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2529610" y="3779712"/>
            <a:ext cx="68157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הוקרה למצטיינות ומצטיינים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D9F4E5-FC49-48C9-9093-50580F19DDB5}"/>
              </a:ext>
            </a:extLst>
          </p:cNvPr>
          <p:cNvSpPr txBox="1"/>
          <p:nvPr/>
        </p:nvSpPr>
        <p:spPr>
          <a:xfrm>
            <a:off x="3807229" y="4425601"/>
            <a:ext cx="442875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שנת הפעילות תש"פ</a:t>
            </a:r>
          </a:p>
        </p:txBody>
      </p:sp>
    </p:spTree>
    <p:extLst>
      <p:ext uri="{BB962C8B-B14F-4D97-AF65-F5344CB8AC3E}">
        <p14:creationId xmlns:p14="http://schemas.microsoft.com/office/powerpoint/2010/main" val="392394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2529610" y="3779712"/>
            <a:ext cx="68157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הוקרה למצטיינות ומצטיינים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D9F4E5-FC49-48C9-9093-50580F19DDB5}"/>
              </a:ext>
            </a:extLst>
          </p:cNvPr>
          <p:cNvSpPr txBox="1"/>
          <p:nvPr/>
        </p:nvSpPr>
        <p:spPr>
          <a:xfrm>
            <a:off x="3807229" y="4425601"/>
            <a:ext cx="442875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שנת הפעילות תש"פ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2B0EA38E-152E-43F9-A27D-57208B13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01A11A2B-DC9E-43FB-B023-CA568FDA6D6C}"/>
              </a:ext>
            </a:extLst>
          </p:cNvPr>
          <p:cNvSpPr/>
          <p:nvPr/>
        </p:nvSpPr>
        <p:spPr>
          <a:xfrm rot="20943418">
            <a:off x="7159658" y="440132"/>
            <a:ext cx="3510567" cy="746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ZOOM.US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7638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43A9557-D5D9-43D6-8B14-6E94E54B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A9334E7-B932-44B1-9971-9BFF9BF9E86B}"/>
              </a:ext>
            </a:extLst>
          </p:cNvPr>
          <p:cNvSpPr txBox="1"/>
          <p:nvPr/>
        </p:nvSpPr>
        <p:spPr>
          <a:xfrm>
            <a:off x="3010664" y="1548230"/>
            <a:ext cx="715803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000" dirty="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ברכה מאת </a:t>
            </a:r>
            <a:r>
              <a:rPr lang="he-IL" sz="6600" dirty="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אלי </a:t>
            </a:r>
            <a:r>
              <a:rPr lang="he-IL" sz="6600" dirty="0" err="1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קסן</a:t>
            </a:r>
            <a:endParaRPr lang="he-IL" sz="5000" dirty="0">
              <a:solidFill>
                <a:srgbClr val="2384C8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1115B80-CE2C-4B00-9973-B6DC229E0831}"/>
              </a:ext>
            </a:extLst>
          </p:cNvPr>
          <p:cNvSpPr txBox="1"/>
          <p:nvPr/>
        </p:nvSpPr>
        <p:spPr>
          <a:xfrm>
            <a:off x="2693978" y="2998113"/>
            <a:ext cx="715803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00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מ"מ יו"ר עמותת שלומית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387D050-83A1-48C9-A420-F1A9ACACD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חץ: למטה 4">
            <a:extLst>
              <a:ext uri="{FF2B5EF4-FFF2-40B4-BE49-F238E27FC236}">
                <a16:creationId xmlns:a16="http://schemas.microsoft.com/office/drawing/2014/main" id="{89830163-A575-44DC-9FC4-7BD5C13A9267}"/>
              </a:ext>
            </a:extLst>
          </p:cNvPr>
          <p:cNvSpPr/>
          <p:nvPr/>
        </p:nvSpPr>
        <p:spPr>
          <a:xfrm rot="9153714">
            <a:off x="9211113" y="969922"/>
            <a:ext cx="741573" cy="1694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9F0E0AA-C28D-4A56-9188-9E1F1F332CBB}"/>
              </a:ext>
            </a:extLst>
          </p:cNvPr>
          <p:cNvSpPr txBox="1"/>
          <p:nvPr/>
        </p:nvSpPr>
        <p:spPr>
          <a:xfrm>
            <a:off x="9852017" y="1259072"/>
            <a:ext cx="172991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עבור מי </a:t>
            </a:r>
            <a:r>
              <a:rPr lang="he-IL" dirty="0" err="1"/>
              <a:t>שנרשמ</a:t>
            </a:r>
            <a:r>
              <a:rPr lang="he-IL" dirty="0"/>
              <a:t>/ת בפעם הראשונה</a:t>
            </a:r>
          </a:p>
        </p:txBody>
      </p:sp>
    </p:spTree>
    <p:extLst>
      <p:ext uri="{BB962C8B-B14F-4D97-AF65-F5344CB8AC3E}">
        <p14:creationId xmlns:p14="http://schemas.microsoft.com/office/powerpoint/2010/main" val="2194621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2529610" y="3779712"/>
            <a:ext cx="68157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הוקרה למצטיינות ומצטיינים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D9F4E5-FC49-48C9-9093-50580F19DDB5}"/>
              </a:ext>
            </a:extLst>
          </p:cNvPr>
          <p:cNvSpPr txBox="1"/>
          <p:nvPr/>
        </p:nvSpPr>
        <p:spPr>
          <a:xfrm>
            <a:off x="3807229" y="4425601"/>
            <a:ext cx="442875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שנת הפעילות תש"פ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5562BE5E-DEA5-47BA-AB39-305221C85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8A260678-F6A9-402F-8816-165BA6AF14F1}"/>
              </a:ext>
            </a:extLst>
          </p:cNvPr>
          <p:cNvSpPr/>
          <p:nvPr/>
        </p:nvSpPr>
        <p:spPr>
          <a:xfrm>
            <a:off x="2969703" y="2443681"/>
            <a:ext cx="1392572" cy="39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900" dirty="0"/>
              <a:t>סיסמא שקבעת לעצמך</a:t>
            </a:r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DF22A02B-E983-4678-BC49-6BBE1195D3C9}"/>
              </a:ext>
            </a:extLst>
          </p:cNvPr>
          <p:cNvSpPr/>
          <p:nvPr/>
        </p:nvSpPr>
        <p:spPr>
          <a:xfrm>
            <a:off x="2969703" y="1880030"/>
            <a:ext cx="1392572" cy="395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dirty="0"/>
              <a:t>מייל שלומית</a:t>
            </a:r>
          </a:p>
        </p:txBody>
      </p:sp>
    </p:spTree>
    <p:extLst>
      <p:ext uri="{BB962C8B-B14F-4D97-AF65-F5344CB8AC3E}">
        <p14:creationId xmlns:p14="http://schemas.microsoft.com/office/powerpoint/2010/main" val="357363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43A9557-D5D9-43D6-8B14-6E94E54B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A9334E7-B932-44B1-9971-9BFF9BF9E86B}"/>
              </a:ext>
            </a:extLst>
          </p:cNvPr>
          <p:cNvSpPr txBox="1"/>
          <p:nvPr/>
        </p:nvSpPr>
        <p:spPr>
          <a:xfrm>
            <a:off x="1711081" y="1791511"/>
            <a:ext cx="8769837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000" dirty="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ברכה מאת </a:t>
            </a:r>
            <a:r>
              <a:rPr lang="he-IL" sz="6600" dirty="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ראובן פינסקי</a:t>
            </a:r>
            <a:endParaRPr lang="he-IL" sz="5000" dirty="0">
              <a:solidFill>
                <a:srgbClr val="2384C8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1115B80-CE2C-4B00-9973-B6DC229E0831}"/>
              </a:ext>
            </a:extLst>
          </p:cNvPr>
          <p:cNvSpPr txBox="1"/>
          <p:nvPr/>
        </p:nvSpPr>
        <p:spPr>
          <a:xfrm>
            <a:off x="2173860" y="3316015"/>
            <a:ext cx="7158039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5000">
                <a:solidFill>
                  <a:srgbClr val="2384C8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מנכ"ל הרשות לשירות לאומי אזרחי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4F65539F-647F-457E-AD9D-6C679BAF2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D6B27435-E6F6-4D5B-A3EC-F7C895569679}"/>
              </a:ext>
            </a:extLst>
          </p:cNvPr>
          <p:cNvSpPr txBox="1"/>
          <p:nvPr/>
        </p:nvSpPr>
        <p:spPr>
          <a:xfrm>
            <a:off x="8451054" y="1560679"/>
            <a:ext cx="176168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מסך פרופיל אישי</a:t>
            </a:r>
          </a:p>
        </p:txBody>
      </p:sp>
    </p:spTree>
    <p:extLst>
      <p:ext uri="{BB962C8B-B14F-4D97-AF65-F5344CB8AC3E}">
        <p14:creationId xmlns:p14="http://schemas.microsoft.com/office/powerpoint/2010/main" val="1801849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D27E77CD-1535-4D06-8440-06A937CB3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כותרת 3">
            <a:extLst>
              <a:ext uri="{FF2B5EF4-FFF2-40B4-BE49-F238E27FC236}">
                <a16:creationId xmlns:a16="http://schemas.microsoft.com/office/drawing/2014/main" id="{6D655797-EFCA-4CB8-863A-F36918F87359}"/>
              </a:ext>
            </a:extLst>
          </p:cNvPr>
          <p:cNvSpPr txBox="1">
            <a:spLocks/>
          </p:cNvSpPr>
          <p:nvPr/>
        </p:nvSpPr>
        <p:spPr>
          <a:xfrm>
            <a:off x="801189" y="1491594"/>
            <a:ext cx="8685059" cy="1067469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000" dirty="0">
                <a:latin typeface="Varela Round" panose="00000500000000000000" pitchFamily="2" charset="-79"/>
                <a:cs typeface="Varela Round" panose="00000500000000000000" pitchFamily="2" charset="-79"/>
              </a:rPr>
              <a:t>הענקת מלגות הצטיינות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67A5E75-6818-4902-85E1-3E76F7FF954D}"/>
              </a:ext>
            </a:extLst>
          </p:cNvPr>
          <p:cNvSpPr txBox="1">
            <a:spLocks/>
          </p:cNvSpPr>
          <p:nvPr/>
        </p:nvSpPr>
        <p:spPr>
          <a:xfrm>
            <a:off x="141315" y="3132711"/>
            <a:ext cx="9444351" cy="234907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sz="3900" dirty="0">
                <a:latin typeface="Varela Round" panose="00000500000000000000" pitchFamily="2" charset="-79"/>
                <a:cs typeface="Varela Round" panose="00000500000000000000" pitchFamily="2" charset="-79"/>
              </a:rPr>
              <a:t>ע"ש מייסדת העמותה והמנכ"לית הראשונה</a:t>
            </a:r>
          </a:p>
          <a:p>
            <a:pPr marL="0" indent="0">
              <a:buNone/>
            </a:pPr>
            <a:r>
              <a:rPr lang="he-IL" sz="4800" dirty="0">
                <a:latin typeface="Varela Round" panose="00000500000000000000" pitchFamily="2" charset="-79"/>
                <a:cs typeface="Varela Round" panose="00000500000000000000" pitchFamily="2" charset="-79"/>
              </a:rPr>
              <a:t>חיה שמואל </a:t>
            </a:r>
            <a:r>
              <a:rPr lang="he-IL" sz="4000" dirty="0">
                <a:latin typeface="Varela Round" panose="00000500000000000000" pitchFamily="2" charset="-79"/>
                <a:cs typeface="Varela Round" panose="00000500000000000000" pitchFamily="2" charset="-79"/>
              </a:rPr>
              <a:t>ז"ל</a:t>
            </a:r>
          </a:p>
          <a:p>
            <a:endParaRPr lang="he-IL" sz="3900" dirty="0"/>
          </a:p>
          <a:p>
            <a:pPr marL="0" indent="0">
              <a:buNone/>
            </a:pPr>
            <a:r>
              <a:rPr lang="he-IL" sz="3900" dirty="0">
                <a:latin typeface="Varela Round" panose="00000500000000000000" pitchFamily="2" charset="-79"/>
                <a:cs typeface="Varela Round" panose="00000500000000000000" pitchFamily="2" charset="-79"/>
              </a:rPr>
              <a:t>לשנת הפעילות תש"פ 2019-2020</a:t>
            </a:r>
          </a:p>
          <a:p>
            <a:endParaRPr lang="en-US" sz="40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94668947-C5C2-4AB2-A71C-3FFA5B7BCA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60" y="1612124"/>
            <a:ext cx="1771650" cy="25812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ADC5A9D-2181-4F5F-BADE-45A09EF79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DE862DF0-C17F-41AE-A2D0-6CD8EA345200}"/>
              </a:ext>
            </a:extLst>
          </p:cNvPr>
          <p:cNvSpPr/>
          <p:nvPr/>
        </p:nvSpPr>
        <p:spPr>
          <a:xfrm rot="17868601">
            <a:off x="-101238" y="3534207"/>
            <a:ext cx="3212509" cy="7957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קבע פגישה חדשה</a:t>
            </a:r>
          </a:p>
        </p:txBody>
      </p:sp>
    </p:spTree>
    <p:extLst>
      <p:ext uri="{BB962C8B-B14F-4D97-AF65-F5344CB8AC3E}">
        <p14:creationId xmlns:p14="http://schemas.microsoft.com/office/powerpoint/2010/main" val="95571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F75590AF-AAC1-4293-AB49-066F2097D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5647BAB9-4B11-485F-BC5B-8C38FF596CE6}"/>
              </a:ext>
            </a:extLst>
          </p:cNvPr>
          <p:cNvSpPr txBox="1"/>
          <p:nvPr/>
        </p:nvSpPr>
        <p:spPr>
          <a:xfrm>
            <a:off x="3666934" y="382555"/>
            <a:ext cx="4491134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עמותת שלומית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53107CF1-9CA3-4495-994D-E7A20D71A282}"/>
              </a:ext>
            </a:extLst>
          </p:cNvPr>
          <p:cNvSpPr txBox="1"/>
          <p:nvPr/>
        </p:nvSpPr>
        <p:spPr>
          <a:xfrm>
            <a:off x="1632858" y="1440028"/>
            <a:ext cx="8238931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0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עמותה להפעלת מתנדבים לשירות לאומי אזרחי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6FDFD21E-4A72-4B5A-99DE-E7F0D8D6C4DF}"/>
              </a:ext>
            </a:extLst>
          </p:cNvPr>
          <p:cNvSpPr txBox="1"/>
          <p:nvPr/>
        </p:nvSpPr>
        <p:spPr>
          <a:xfrm>
            <a:off x="2529610" y="3779712"/>
            <a:ext cx="6815726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טקס הוקרה למצטיינות ומצטיינים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CBD9F4E5-FC49-48C9-9093-50580F19DDB5}"/>
              </a:ext>
            </a:extLst>
          </p:cNvPr>
          <p:cNvSpPr txBox="1"/>
          <p:nvPr/>
        </p:nvSpPr>
        <p:spPr>
          <a:xfrm>
            <a:off x="3807229" y="4425601"/>
            <a:ext cx="442875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500" dirty="0">
                <a:solidFill>
                  <a:srgbClr val="2384C7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שנת הפעילות תש"פ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05EC212-D5BE-41F0-BCCF-82AF6184A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חץ: ימינה 2">
            <a:extLst>
              <a:ext uri="{FF2B5EF4-FFF2-40B4-BE49-F238E27FC236}">
                <a16:creationId xmlns:a16="http://schemas.microsoft.com/office/drawing/2014/main" id="{02BE197B-5CFE-467F-AD03-2DC9D00AE175}"/>
              </a:ext>
            </a:extLst>
          </p:cNvPr>
          <p:cNvSpPr/>
          <p:nvPr/>
        </p:nvSpPr>
        <p:spPr>
          <a:xfrm rot="211162" flipH="1">
            <a:off x="6036108" y="3170372"/>
            <a:ext cx="2877383" cy="560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1600" dirty="0"/>
              <a:t>בוקר </a:t>
            </a:r>
            <a:r>
              <a:rPr lang="en-US" sz="1600" dirty="0"/>
              <a:t>AM</a:t>
            </a:r>
            <a:r>
              <a:rPr lang="he-IL" sz="1600" dirty="0"/>
              <a:t>   אחה"צ (מ-12) </a:t>
            </a:r>
            <a:r>
              <a:rPr lang="en-US" sz="1600" dirty="0"/>
              <a:t>PM</a:t>
            </a:r>
            <a:endParaRPr lang="he-IL" sz="1600" dirty="0"/>
          </a:p>
        </p:txBody>
      </p:sp>
      <p:sp>
        <p:nvSpPr>
          <p:cNvPr id="4" name="חץ: ימינה 3">
            <a:extLst>
              <a:ext uri="{FF2B5EF4-FFF2-40B4-BE49-F238E27FC236}">
                <a16:creationId xmlns:a16="http://schemas.microsoft.com/office/drawing/2014/main" id="{69F05C66-9C65-4E75-8EB9-9F961465DC6E}"/>
              </a:ext>
            </a:extLst>
          </p:cNvPr>
          <p:cNvSpPr/>
          <p:nvPr/>
        </p:nvSpPr>
        <p:spPr>
          <a:xfrm flipH="1">
            <a:off x="7857380" y="1717027"/>
            <a:ext cx="17034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שם הפגישה</a:t>
            </a:r>
          </a:p>
        </p:txBody>
      </p:sp>
      <p:sp>
        <p:nvSpPr>
          <p:cNvPr id="10" name="חץ: ימינה 9">
            <a:extLst>
              <a:ext uri="{FF2B5EF4-FFF2-40B4-BE49-F238E27FC236}">
                <a16:creationId xmlns:a16="http://schemas.microsoft.com/office/drawing/2014/main" id="{D6AF3546-072D-4D73-A0A0-E5FF6481045D}"/>
              </a:ext>
            </a:extLst>
          </p:cNvPr>
          <p:cNvSpPr/>
          <p:nvPr/>
        </p:nvSpPr>
        <p:spPr>
          <a:xfrm>
            <a:off x="2659125" y="3232674"/>
            <a:ext cx="1077656" cy="392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מתי?</a:t>
            </a:r>
          </a:p>
        </p:txBody>
      </p:sp>
      <p:sp>
        <p:nvSpPr>
          <p:cNvPr id="11" name="חץ: ימינה 10">
            <a:extLst>
              <a:ext uri="{FF2B5EF4-FFF2-40B4-BE49-F238E27FC236}">
                <a16:creationId xmlns:a16="http://schemas.microsoft.com/office/drawing/2014/main" id="{97DB02FC-9373-440C-9997-14B6511FCECF}"/>
              </a:ext>
            </a:extLst>
          </p:cNvPr>
          <p:cNvSpPr/>
          <p:nvPr/>
        </p:nvSpPr>
        <p:spPr>
          <a:xfrm rot="518030" flipH="1">
            <a:off x="5284637" y="3749353"/>
            <a:ext cx="1889109" cy="400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משך הפגישה</a:t>
            </a:r>
          </a:p>
        </p:txBody>
      </p:sp>
      <p:sp>
        <p:nvSpPr>
          <p:cNvPr id="12" name="חץ: ימינה 11">
            <a:extLst>
              <a:ext uri="{FF2B5EF4-FFF2-40B4-BE49-F238E27FC236}">
                <a16:creationId xmlns:a16="http://schemas.microsoft.com/office/drawing/2014/main" id="{AD0862D9-2757-4DD6-B80B-DBE9427E4312}"/>
              </a:ext>
            </a:extLst>
          </p:cNvPr>
          <p:cNvSpPr/>
          <p:nvPr/>
        </p:nvSpPr>
        <p:spPr>
          <a:xfrm flipH="1">
            <a:off x="4533063" y="4800347"/>
            <a:ext cx="3392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לסמן </a:t>
            </a:r>
            <a:r>
              <a:rPr lang="en-US" dirty="0"/>
              <a:t>V</a:t>
            </a:r>
            <a:r>
              <a:rPr lang="he-IL" dirty="0"/>
              <a:t> על ביצוע הרשמה מראש</a:t>
            </a:r>
          </a:p>
        </p:txBody>
      </p:sp>
    </p:spTree>
    <p:extLst>
      <p:ext uri="{BB962C8B-B14F-4D97-AF65-F5344CB8AC3E}">
        <p14:creationId xmlns:p14="http://schemas.microsoft.com/office/powerpoint/2010/main" val="2053475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43A9557-D5D9-43D6-8B14-6E94E54B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CA9334E7-B932-44B1-9971-9BFF9BF9E86B}"/>
              </a:ext>
            </a:extLst>
          </p:cNvPr>
          <p:cNvSpPr txBox="1"/>
          <p:nvPr/>
        </p:nvSpPr>
        <p:spPr>
          <a:xfrm>
            <a:off x="2836591" y="2210961"/>
            <a:ext cx="7158039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000" dirty="0">
                <a:solidFill>
                  <a:srgbClr val="F96456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נעבור למחוז מרכז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97FF036-03D5-4327-8430-CACE0CD0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חץ: ימינה 4">
            <a:extLst>
              <a:ext uri="{FF2B5EF4-FFF2-40B4-BE49-F238E27FC236}">
                <a16:creationId xmlns:a16="http://schemas.microsoft.com/office/drawing/2014/main" id="{B1BBF3A1-7892-4CC8-AAB5-19973A540510}"/>
              </a:ext>
            </a:extLst>
          </p:cNvPr>
          <p:cNvSpPr/>
          <p:nvPr/>
        </p:nvSpPr>
        <p:spPr>
          <a:xfrm flipH="1">
            <a:off x="5058561" y="3582100"/>
            <a:ext cx="6241409" cy="436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לאפשר כניסה לפנייך... אם מעוניינת יש לסמן </a:t>
            </a:r>
            <a:r>
              <a:rPr lang="en-US" dirty="0"/>
              <a:t>V</a:t>
            </a:r>
            <a:endParaRPr lang="he-IL" dirty="0"/>
          </a:p>
        </p:txBody>
      </p:sp>
      <p:sp>
        <p:nvSpPr>
          <p:cNvPr id="6" name="חץ: ימינה 5">
            <a:extLst>
              <a:ext uri="{FF2B5EF4-FFF2-40B4-BE49-F238E27FC236}">
                <a16:creationId xmlns:a16="http://schemas.microsoft.com/office/drawing/2014/main" id="{6001452B-2AB0-4BCC-90D9-4F5794380E1D}"/>
              </a:ext>
            </a:extLst>
          </p:cNvPr>
          <p:cNvSpPr/>
          <p:nvPr/>
        </p:nvSpPr>
        <p:spPr>
          <a:xfrm>
            <a:off x="494951" y="5629013"/>
            <a:ext cx="3045203" cy="511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שמירת הפגישה</a:t>
            </a:r>
          </a:p>
        </p:txBody>
      </p:sp>
    </p:spTree>
    <p:extLst>
      <p:ext uri="{BB962C8B-B14F-4D97-AF65-F5344CB8AC3E}">
        <p14:creationId xmlns:p14="http://schemas.microsoft.com/office/powerpoint/2010/main" val="97599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&#10;&#10;התיאור נוצר באופן אוטומטי">
            <a:extLst>
              <a:ext uri="{FF2B5EF4-FFF2-40B4-BE49-F238E27FC236}">
                <a16:creationId xmlns:a16="http://schemas.microsoft.com/office/drawing/2014/main" id="{7562F5A9-065D-41D8-869D-AC732AC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" y="0"/>
            <a:ext cx="121176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B91FF29-8FB6-4A0D-ABB2-62169BCD16E4}"/>
              </a:ext>
            </a:extLst>
          </p:cNvPr>
          <p:cNvSpPr txBox="1">
            <a:spLocks/>
          </p:cNvSpPr>
          <p:nvPr/>
        </p:nvSpPr>
        <p:spPr>
          <a:xfrm>
            <a:off x="369418" y="3487161"/>
            <a:ext cx="7168884" cy="23810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500" dirty="0">
                <a:latin typeface="Varela Round" panose="00000500000000000000" pitchFamily="2" charset="-79"/>
                <a:cs typeface="Varela Round" panose="00000500000000000000" pitchFamily="2" charset="-79"/>
              </a:rPr>
              <a:t>בזמן הקורונה, עמרי היה פעיל וסגר תקופה ארוכה ב"סגר" בכפר הירוק- והיה הראשון לחזור כאשר הילדים חזרו מהחופש. </a:t>
            </a:r>
            <a:endParaRPr lang="en-US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endParaRPr lang="he-IL" sz="25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2E9D0DF5-FDC8-48EB-B9EB-88AB29E2F832}"/>
              </a:ext>
            </a:extLst>
          </p:cNvPr>
          <p:cNvSpPr txBox="1"/>
          <p:nvPr/>
        </p:nvSpPr>
        <p:spPr>
          <a:xfrm>
            <a:off x="-200296" y="239266"/>
            <a:ext cx="7763291" cy="132581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מקום השירות: משפחתון- הכפר הירוק, רמת השרון </a:t>
            </a:r>
          </a:p>
          <a:p>
            <a:pPr algn="r" rtl="1">
              <a:lnSpc>
                <a:spcPct val="150000"/>
              </a:lnSpc>
            </a:pPr>
            <a:r>
              <a:rPr lang="he-IL" sz="28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הרכזת: שיר דורון</a:t>
            </a:r>
          </a:p>
        </p:txBody>
      </p:sp>
      <p:pic>
        <p:nvPicPr>
          <p:cNvPr id="4" name="תמונה 3" descr="תמונה שמכילה מים, חוץ, חוף, אדם&#10;&#10;התיאור נוצר באופן אוטומטי">
            <a:extLst>
              <a:ext uri="{FF2B5EF4-FFF2-40B4-BE49-F238E27FC236}">
                <a16:creationId xmlns:a16="http://schemas.microsoft.com/office/drawing/2014/main" id="{68AE526D-0BF5-443A-B451-5C056A177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17894" r="15793" b="13782"/>
          <a:stretch/>
        </p:blipFill>
        <p:spPr>
          <a:xfrm>
            <a:off x="8762421" y="781696"/>
            <a:ext cx="2261735" cy="3702441"/>
          </a:xfrm>
          <a:prstGeom prst="rect">
            <a:avLst/>
          </a:prstGeom>
        </p:spPr>
      </p:pic>
      <p:sp>
        <p:nvSpPr>
          <p:cNvPr id="5" name="כותרת 3">
            <a:extLst>
              <a:ext uri="{FF2B5EF4-FFF2-40B4-BE49-F238E27FC236}">
                <a16:creationId xmlns:a16="http://schemas.microsoft.com/office/drawing/2014/main" id="{89534F72-8E90-4ABA-862B-7E2974CDAE1B}"/>
              </a:ext>
            </a:extLst>
          </p:cNvPr>
          <p:cNvSpPr txBox="1">
            <a:spLocks/>
          </p:cNvSpPr>
          <p:nvPr/>
        </p:nvSpPr>
        <p:spPr>
          <a:xfrm>
            <a:off x="4337823" y="1823052"/>
            <a:ext cx="3465300" cy="107302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5000" b="1" dirty="0">
                <a:solidFill>
                  <a:srgbClr val="F2685B"/>
                </a:solidFill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עמרי אגסי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004043C-B47C-4CC5-809C-7CAF12149EF7}"/>
              </a:ext>
            </a:extLst>
          </p:cNvPr>
          <p:cNvSpPr txBox="1"/>
          <p:nvPr/>
        </p:nvSpPr>
        <p:spPr>
          <a:xfrm>
            <a:off x="4738612" y="2940795"/>
            <a:ext cx="27816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500" b="1" i="1" u="sng" dirty="0">
                <a:latin typeface="Varela Round" panose="00000500000000000000" pitchFamily="2" charset="-79"/>
                <a:cs typeface="Varela Round" panose="00000500000000000000" pitchFamily="2" charset="-79"/>
              </a:rPr>
              <a:t>בתקופת הקורונה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31C3E8F1-CA97-4945-9688-DFA4EDE1E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חץ: ימינה 6">
            <a:extLst>
              <a:ext uri="{FF2B5EF4-FFF2-40B4-BE49-F238E27FC236}">
                <a16:creationId xmlns:a16="http://schemas.microsoft.com/office/drawing/2014/main" id="{EAC61635-7127-4C76-BC55-4EF996CC9242}"/>
              </a:ext>
            </a:extLst>
          </p:cNvPr>
          <p:cNvSpPr/>
          <p:nvPr/>
        </p:nvSpPr>
        <p:spPr>
          <a:xfrm>
            <a:off x="7642371" y="3634757"/>
            <a:ext cx="3766657" cy="327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עריכה של ההרשמה לפגישה</a:t>
            </a:r>
          </a:p>
        </p:txBody>
      </p:sp>
    </p:spTree>
    <p:extLst>
      <p:ext uri="{BB962C8B-B14F-4D97-AF65-F5344CB8AC3E}">
        <p14:creationId xmlns:p14="http://schemas.microsoft.com/office/powerpoint/2010/main" val="20505095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8678</TotalTime>
  <Words>499</Words>
  <Application>Microsoft Office PowerPoint</Application>
  <PresentationFormat>מסך רחב</PresentationFormat>
  <Paragraphs>92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Varela Round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אביגיל אפרתי</dc:creator>
  <cp:lastModifiedBy>ניר ויטנברג</cp:lastModifiedBy>
  <cp:revision>189</cp:revision>
  <dcterms:created xsi:type="dcterms:W3CDTF">2019-07-11T08:00:57Z</dcterms:created>
  <dcterms:modified xsi:type="dcterms:W3CDTF">2020-08-09T15:33:44Z</dcterms:modified>
</cp:coreProperties>
</file>